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617425-4FA0-4D10-8C0E-3C3C7A33C0A4}" v="14" dt="2026-04-23T00:46:35.7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686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in Bacchus" userId="ebb736c2ee9a57f7" providerId="LiveId" clId="{CF207A5D-4D69-466C-AFDA-6CFB1AAC3DD0}"/>
    <pc:docChg chg="undo custSel addSld modSld">
      <pc:chgData name="Robin Bacchus" userId="ebb736c2ee9a57f7" providerId="LiveId" clId="{CF207A5D-4D69-466C-AFDA-6CFB1AAC3DD0}" dt="2026-04-23T00:47:05.827" v="162" actId="20577"/>
      <pc:docMkLst>
        <pc:docMk/>
      </pc:docMkLst>
      <pc:sldChg chg="modSp mod">
        <pc:chgData name="Robin Bacchus" userId="ebb736c2ee9a57f7" providerId="LiveId" clId="{CF207A5D-4D69-466C-AFDA-6CFB1AAC3DD0}" dt="2026-04-23T00:16:59.702" v="19" actId="20577"/>
        <pc:sldMkLst>
          <pc:docMk/>
          <pc:sldMk cId="2168366173" sldId="256"/>
        </pc:sldMkLst>
        <pc:spChg chg="mod">
          <ac:chgData name="Robin Bacchus" userId="ebb736c2ee9a57f7" providerId="LiveId" clId="{CF207A5D-4D69-466C-AFDA-6CFB1AAC3DD0}" dt="2026-04-23T00:16:59.702" v="19" actId="20577"/>
          <ac:spMkLst>
            <pc:docMk/>
            <pc:sldMk cId="2168366173" sldId="256"/>
            <ac:spMk id="2" creationId="{883FCF60-A75B-71B5-4AEE-B407423A0ADC}"/>
          </ac:spMkLst>
        </pc:spChg>
      </pc:sldChg>
      <pc:sldChg chg="modSp mod">
        <pc:chgData name="Robin Bacchus" userId="ebb736c2ee9a57f7" providerId="LiveId" clId="{CF207A5D-4D69-466C-AFDA-6CFB1AAC3DD0}" dt="2026-04-23T00:36:53.311" v="60" actId="5793"/>
        <pc:sldMkLst>
          <pc:docMk/>
          <pc:sldMk cId="721679550" sldId="257"/>
        </pc:sldMkLst>
        <pc:spChg chg="mod">
          <ac:chgData name="Robin Bacchus" userId="ebb736c2ee9a57f7" providerId="LiveId" clId="{CF207A5D-4D69-466C-AFDA-6CFB1AAC3DD0}" dt="2026-04-23T00:36:53.311" v="60" actId="5793"/>
          <ac:spMkLst>
            <pc:docMk/>
            <pc:sldMk cId="721679550" sldId="257"/>
            <ac:spMk id="3" creationId="{65EC75E2-6FB9-C0A3-8AD1-AA7DB2BCB129}"/>
          </ac:spMkLst>
        </pc:spChg>
      </pc:sldChg>
      <pc:sldChg chg="addSp delSp modSp new mod modClrScheme chgLayout">
        <pc:chgData name="Robin Bacchus" userId="ebb736c2ee9a57f7" providerId="LiveId" clId="{CF207A5D-4D69-466C-AFDA-6CFB1AAC3DD0}" dt="2026-04-23T00:30:32.626" v="27" actId="14100"/>
        <pc:sldMkLst>
          <pc:docMk/>
          <pc:sldMk cId="2325765637" sldId="258"/>
        </pc:sldMkLst>
        <pc:spChg chg="del">
          <ac:chgData name="Robin Bacchus" userId="ebb736c2ee9a57f7" providerId="LiveId" clId="{CF207A5D-4D69-466C-AFDA-6CFB1AAC3DD0}" dt="2026-04-23T00:30:17.692" v="24" actId="700"/>
          <ac:spMkLst>
            <pc:docMk/>
            <pc:sldMk cId="2325765637" sldId="258"/>
            <ac:spMk id="2" creationId="{114ACE6D-BE84-372A-F47B-A7C1882E93A0}"/>
          </ac:spMkLst>
        </pc:spChg>
        <pc:spChg chg="del">
          <ac:chgData name="Robin Bacchus" userId="ebb736c2ee9a57f7" providerId="LiveId" clId="{CF207A5D-4D69-466C-AFDA-6CFB1AAC3DD0}" dt="2026-04-23T00:30:17.692" v="24" actId="700"/>
          <ac:spMkLst>
            <pc:docMk/>
            <pc:sldMk cId="2325765637" sldId="258"/>
            <ac:spMk id="3" creationId="{C856EC03-3EB3-5FB9-6C37-50E8C72FBDDA}"/>
          </ac:spMkLst>
        </pc:spChg>
        <pc:picChg chg="add mod">
          <ac:chgData name="Robin Bacchus" userId="ebb736c2ee9a57f7" providerId="LiveId" clId="{CF207A5D-4D69-466C-AFDA-6CFB1AAC3DD0}" dt="2026-04-23T00:30:32.626" v="27" actId="14100"/>
          <ac:picMkLst>
            <pc:docMk/>
            <pc:sldMk cId="2325765637" sldId="258"/>
            <ac:picMk id="4" creationId="{CB71CFAE-4129-E182-805D-ABBCE9DF5873}"/>
          </ac:picMkLst>
        </pc:picChg>
      </pc:sldChg>
      <pc:sldChg chg="addSp delSp modSp new mod">
        <pc:chgData name="Robin Bacchus" userId="ebb736c2ee9a57f7" providerId="LiveId" clId="{CF207A5D-4D69-466C-AFDA-6CFB1AAC3DD0}" dt="2026-04-23T00:40:28.608" v="112" actId="403"/>
        <pc:sldMkLst>
          <pc:docMk/>
          <pc:sldMk cId="2441318185" sldId="259"/>
        </pc:sldMkLst>
        <pc:spChg chg="mod">
          <ac:chgData name="Robin Bacchus" userId="ebb736c2ee9a57f7" providerId="LiveId" clId="{CF207A5D-4D69-466C-AFDA-6CFB1AAC3DD0}" dt="2026-04-23T00:40:14.510" v="109" actId="14100"/>
          <ac:spMkLst>
            <pc:docMk/>
            <pc:sldMk cId="2441318185" sldId="259"/>
            <ac:spMk id="2" creationId="{8AE9C813-7B32-7664-9896-D1423D900B91}"/>
          </ac:spMkLst>
        </pc:spChg>
        <pc:spChg chg="del">
          <ac:chgData name="Robin Bacchus" userId="ebb736c2ee9a57f7" providerId="LiveId" clId="{CF207A5D-4D69-466C-AFDA-6CFB1AAC3DD0}" dt="2026-04-23T00:33:35.822" v="38"/>
          <ac:spMkLst>
            <pc:docMk/>
            <pc:sldMk cId="2441318185" sldId="259"/>
            <ac:spMk id="3" creationId="{1D851193-1592-C156-2F37-19A79CB09F62}"/>
          </ac:spMkLst>
        </pc:spChg>
        <pc:spChg chg="add mod">
          <ac:chgData name="Robin Bacchus" userId="ebb736c2ee9a57f7" providerId="LiveId" clId="{CF207A5D-4D69-466C-AFDA-6CFB1AAC3DD0}" dt="2026-04-23T00:40:28.608" v="112" actId="403"/>
          <ac:spMkLst>
            <pc:docMk/>
            <pc:sldMk cId="2441318185" sldId="259"/>
            <ac:spMk id="5" creationId="{8732B577-9540-A9B9-AC3F-8182004ED237}"/>
          </ac:spMkLst>
        </pc:spChg>
        <pc:picChg chg="add mod">
          <ac:chgData name="Robin Bacchus" userId="ebb736c2ee9a57f7" providerId="LiveId" clId="{CF207A5D-4D69-466C-AFDA-6CFB1AAC3DD0}" dt="2026-04-23T00:33:59.884" v="42" actId="1076"/>
          <ac:picMkLst>
            <pc:docMk/>
            <pc:sldMk cId="2441318185" sldId="259"/>
            <ac:picMk id="4" creationId="{CCACF4BA-744D-A82F-C0FE-3ACB1BB31587}"/>
          </ac:picMkLst>
        </pc:picChg>
      </pc:sldChg>
      <pc:sldChg chg="modSp new mod">
        <pc:chgData name="Robin Bacchus" userId="ebb736c2ee9a57f7" providerId="LiveId" clId="{CF207A5D-4D69-466C-AFDA-6CFB1AAC3DD0}" dt="2026-04-23T00:38:40.402" v="79" actId="20577"/>
        <pc:sldMkLst>
          <pc:docMk/>
          <pc:sldMk cId="4093724946" sldId="260"/>
        </pc:sldMkLst>
        <pc:spChg chg="mod">
          <ac:chgData name="Robin Bacchus" userId="ebb736c2ee9a57f7" providerId="LiveId" clId="{CF207A5D-4D69-466C-AFDA-6CFB1AAC3DD0}" dt="2026-04-23T00:38:40.402" v="79" actId="20577"/>
          <ac:spMkLst>
            <pc:docMk/>
            <pc:sldMk cId="4093724946" sldId="260"/>
            <ac:spMk id="2" creationId="{EA806B77-6C4B-521E-199F-D44E6A0195A9}"/>
          </ac:spMkLst>
        </pc:spChg>
        <pc:spChg chg="mod">
          <ac:chgData name="Robin Bacchus" userId="ebb736c2ee9a57f7" providerId="LiveId" clId="{CF207A5D-4D69-466C-AFDA-6CFB1AAC3DD0}" dt="2026-04-23T00:38:01.119" v="64" actId="20577"/>
          <ac:spMkLst>
            <pc:docMk/>
            <pc:sldMk cId="4093724946" sldId="260"/>
            <ac:spMk id="3" creationId="{4FE639C8-91B2-9C4C-188F-A5D38BC96A14}"/>
          </ac:spMkLst>
        </pc:spChg>
      </pc:sldChg>
      <pc:sldChg chg="addSp delSp modSp new mod">
        <pc:chgData name="Robin Bacchus" userId="ebb736c2ee9a57f7" providerId="LiveId" clId="{CF207A5D-4D69-466C-AFDA-6CFB1AAC3DD0}" dt="2026-04-23T00:43:07.032" v="145" actId="20577"/>
        <pc:sldMkLst>
          <pc:docMk/>
          <pc:sldMk cId="965968277" sldId="261"/>
        </pc:sldMkLst>
        <pc:spChg chg="mod">
          <ac:chgData name="Robin Bacchus" userId="ebb736c2ee9a57f7" providerId="LiveId" clId="{CF207A5D-4D69-466C-AFDA-6CFB1AAC3DD0}" dt="2026-04-23T00:43:07.032" v="145" actId="20577"/>
          <ac:spMkLst>
            <pc:docMk/>
            <pc:sldMk cId="965968277" sldId="261"/>
            <ac:spMk id="2" creationId="{EB311951-0B8C-B849-8446-33C61C088FBB}"/>
          </ac:spMkLst>
        </pc:spChg>
        <pc:spChg chg="del">
          <ac:chgData name="Robin Bacchus" userId="ebb736c2ee9a57f7" providerId="LiveId" clId="{CF207A5D-4D69-466C-AFDA-6CFB1AAC3DD0}" dt="2026-04-23T00:41:05.158" v="116"/>
          <ac:spMkLst>
            <pc:docMk/>
            <pc:sldMk cId="965968277" sldId="261"/>
            <ac:spMk id="3" creationId="{8124B285-1F0E-5472-5494-C58B75EBA8EE}"/>
          </ac:spMkLst>
        </pc:spChg>
        <pc:picChg chg="add mod">
          <ac:chgData name="Robin Bacchus" userId="ebb736c2ee9a57f7" providerId="LiveId" clId="{CF207A5D-4D69-466C-AFDA-6CFB1AAC3DD0}" dt="2026-04-23T00:41:05.158" v="116"/>
          <ac:picMkLst>
            <pc:docMk/>
            <pc:sldMk cId="965968277" sldId="261"/>
            <ac:picMk id="4" creationId="{64FEBF08-D3FC-17CB-D702-6164EE5654ED}"/>
          </ac:picMkLst>
        </pc:picChg>
      </pc:sldChg>
      <pc:sldChg chg="modSp new mod">
        <pc:chgData name="Robin Bacchus" userId="ebb736c2ee9a57f7" providerId="LiveId" clId="{CF207A5D-4D69-466C-AFDA-6CFB1AAC3DD0}" dt="2026-04-23T00:47:05.827" v="162" actId="20577"/>
        <pc:sldMkLst>
          <pc:docMk/>
          <pc:sldMk cId="1520551802" sldId="262"/>
        </pc:sldMkLst>
        <pc:spChg chg="mod">
          <ac:chgData name="Robin Bacchus" userId="ebb736c2ee9a57f7" providerId="LiveId" clId="{CF207A5D-4D69-466C-AFDA-6CFB1AAC3DD0}" dt="2026-04-23T00:44:31.942" v="155" actId="20577"/>
          <ac:spMkLst>
            <pc:docMk/>
            <pc:sldMk cId="1520551802" sldId="262"/>
            <ac:spMk id="2" creationId="{88AAEECB-40CA-3AA5-EF9E-8E3993B1E76B}"/>
          </ac:spMkLst>
        </pc:spChg>
        <pc:spChg chg="mod">
          <ac:chgData name="Robin Bacchus" userId="ebb736c2ee9a57f7" providerId="LiveId" clId="{CF207A5D-4D69-466C-AFDA-6CFB1AAC3DD0}" dt="2026-04-23T00:47:05.827" v="162" actId="20577"/>
          <ac:spMkLst>
            <pc:docMk/>
            <pc:sldMk cId="1520551802" sldId="262"/>
            <ac:spMk id="3" creationId="{6F7E3D0C-F166-B3EF-5DA7-E71CB8A7F95F}"/>
          </ac:spMkLst>
        </pc:spChg>
      </pc:sldChg>
      <pc:sldChg chg="addSp delSp modSp new mod">
        <pc:chgData name="Robin Bacchus" userId="ebb736c2ee9a57f7" providerId="LiveId" clId="{CF207A5D-4D69-466C-AFDA-6CFB1AAC3DD0}" dt="2026-04-23T00:46:45.796" v="159" actId="14100"/>
        <pc:sldMkLst>
          <pc:docMk/>
          <pc:sldMk cId="624805896" sldId="263"/>
        </pc:sldMkLst>
        <pc:spChg chg="del">
          <ac:chgData name="Robin Bacchus" userId="ebb736c2ee9a57f7" providerId="LiveId" clId="{CF207A5D-4D69-466C-AFDA-6CFB1AAC3DD0}" dt="2026-04-23T00:46:29.054" v="156" actId="478"/>
          <ac:spMkLst>
            <pc:docMk/>
            <pc:sldMk cId="624805896" sldId="263"/>
            <ac:spMk id="2" creationId="{1D85E769-06AF-179C-B94E-7040E94082BB}"/>
          </ac:spMkLst>
        </pc:spChg>
        <pc:spChg chg="del">
          <ac:chgData name="Robin Bacchus" userId="ebb736c2ee9a57f7" providerId="LiveId" clId="{CF207A5D-4D69-466C-AFDA-6CFB1AAC3DD0}" dt="2026-04-23T00:46:35.778" v="157"/>
          <ac:spMkLst>
            <pc:docMk/>
            <pc:sldMk cId="624805896" sldId="263"/>
            <ac:spMk id="3" creationId="{B681C024-7DAD-4629-ED95-130A305C7921}"/>
          </ac:spMkLst>
        </pc:spChg>
        <pc:picChg chg="add mod">
          <ac:chgData name="Robin Bacchus" userId="ebb736c2ee9a57f7" providerId="LiveId" clId="{CF207A5D-4D69-466C-AFDA-6CFB1AAC3DD0}" dt="2026-04-23T00:46:45.796" v="159" actId="14100"/>
          <ac:picMkLst>
            <pc:docMk/>
            <pc:sldMk cId="624805896" sldId="263"/>
            <ac:picMk id="4" creationId="{2DEE6A88-6BA8-BF7B-B346-43099609B8E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5330952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6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517136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DEE3B02A-3B83-3083-3F07-26E25C6C13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7248" y="0"/>
            <a:ext cx="5674753" cy="6399152"/>
          </a:xfrm>
          <a:custGeom>
            <a:avLst/>
            <a:gdLst>
              <a:gd name="connsiteX0" fmla="*/ 0 w 5674753"/>
              <a:gd name="connsiteY0" fmla="*/ 0 h 6399152"/>
              <a:gd name="connsiteX1" fmla="*/ 5674753 w 5674753"/>
              <a:gd name="connsiteY1" fmla="*/ 0 h 6399152"/>
              <a:gd name="connsiteX2" fmla="*/ 5674753 w 5674753"/>
              <a:gd name="connsiteY2" fmla="*/ 6399152 h 6399152"/>
              <a:gd name="connsiteX3" fmla="*/ 601996 w 5674753"/>
              <a:gd name="connsiteY3" fmla="*/ 6399152 h 6399152"/>
              <a:gd name="connsiteX4" fmla="*/ 0 w 5674753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4753" h="6399152">
                <a:moveTo>
                  <a:pt x="0" y="0"/>
                </a:moveTo>
                <a:lnTo>
                  <a:pt x="5674753" y="0"/>
                </a:lnTo>
                <a:lnTo>
                  <a:pt x="5674753" y="6399152"/>
                </a:lnTo>
                <a:lnTo>
                  <a:pt x="601996" y="6399152"/>
                </a:lnTo>
                <a:cubicBezTo>
                  <a:pt x="269523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EF118477-BA54-4B0E-9EC5-D8568300CAF2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80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045952" cy="1828800"/>
          </a:xfrm>
        </p:spPr>
        <p:txBody>
          <a:bodyPr anchor="t">
            <a:normAutofit/>
          </a:bodyPr>
          <a:lstStyle>
            <a:lvl1pPr>
              <a:defRPr sz="8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94744" y="2423160"/>
            <a:ext cx="5780976" cy="3858768"/>
          </a:xfr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rabicPeriod"/>
              <a:defRPr lang="en-US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D26B-DEF0-4EC5-90CD-3C7B79EC8572}" type="datetime1">
              <a:rPr lang="en-US" smtClean="0"/>
              <a:t>4/23/2026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49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1006" y="998230"/>
            <a:ext cx="3951469" cy="1947672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D60ACDC-1760-F721-E270-0D2FC4872DF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7002464" cy="6399152"/>
          </a:xfrm>
          <a:custGeom>
            <a:avLst/>
            <a:gdLst>
              <a:gd name="connsiteX0" fmla="*/ 0 w 7002464"/>
              <a:gd name="connsiteY0" fmla="*/ 0 h 6399152"/>
              <a:gd name="connsiteX1" fmla="*/ 7002464 w 7002464"/>
              <a:gd name="connsiteY1" fmla="*/ 0 h 6399152"/>
              <a:gd name="connsiteX2" fmla="*/ 7002464 w 7002464"/>
              <a:gd name="connsiteY2" fmla="*/ 5797156 h 6399152"/>
              <a:gd name="connsiteX3" fmla="*/ 6400468 w 7002464"/>
              <a:gd name="connsiteY3" fmla="*/ 6399152 h 6399152"/>
              <a:gd name="connsiteX4" fmla="*/ 0 w 7002464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2464" h="6399152">
                <a:moveTo>
                  <a:pt x="0" y="0"/>
                </a:moveTo>
                <a:lnTo>
                  <a:pt x="7002464" y="0"/>
                </a:lnTo>
                <a:lnTo>
                  <a:pt x="7002464" y="5797156"/>
                </a:lnTo>
                <a:cubicBezTo>
                  <a:pt x="7002464" y="6129629"/>
                  <a:pt x="6732941" y="6399152"/>
                  <a:pt x="6400468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6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91007" y="3099815"/>
            <a:ext cx="3951469" cy="3084599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/>
            </a:lvl1pPr>
            <a:lvl2pPr marL="571500" indent="-342900">
              <a:buFont typeface="+mj-lt"/>
              <a:buAutoNum type="arabicPeriod"/>
              <a:defRPr sz="1600"/>
            </a:lvl2pPr>
            <a:lvl3pPr marL="800100" indent="-342900">
              <a:buFont typeface="+mj-lt"/>
              <a:buAutoNum type="arabicPeriod"/>
              <a:defRPr sz="1400"/>
            </a:lvl3pPr>
            <a:lvl4pPr marL="914400" indent="-228600">
              <a:buFont typeface="+mj-lt"/>
              <a:buAutoNum type="arabicPeriod"/>
              <a:defRPr sz="1400"/>
            </a:lvl4pPr>
            <a:lvl5pPr marL="1143000" indent="-228600"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CA36A28-16B8-4B74-ADBC-086BC21557C6}" type="datetime1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39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478024"/>
            <a:ext cx="4325112" cy="2454796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478024"/>
            <a:ext cx="4325112" cy="245479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807CC-3A12-4A50-A3BE-C6063551B4A3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12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039112"/>
            <a:ext cx="3813048" cy="353872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2039112"/>
            <a:ext cx="5047488" cy="3538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0E33-4FBE-4166-8E4D-D16E2368EAF9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52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00200"/>
            <a:ext cx="4142232" cy="46360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1600200"/>
            <a:ext cx="5788152" cy="46360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88B5-3E47-407E-A4D5-0E98E41979E9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38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640079"/>
            <a:ext cx="4032505" cy="3621024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640715"/>
            <a:ext cx="5968098" cy="5719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9CD1-440F-4DE5-9914-1074B1963E64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44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3493008" cy="3621024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5696" y="640080"/>
            <a:ext cx="7159752" cy="57241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5DF8-55DB-438A-B328-5A22697F5E96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03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408" y="548640"/>
            <a:ext cx="6035040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1AB8ED2-AD91-CB22-5624-BD41AB3252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844052" cy="6399152"/>
          </a:xfrm>
          <a:custGeom>
            <a:avLst/>
            <a:gdLst>
              <a:gd name="connsiteX0" fmla="*/ 0 w 4844052"/>
              <a:gd name="connsiteY0" fmla="*/ 0 h 6399152"/>
              <a:gd name="connsiteX1" fmla="*/ 4844052 w 4844052"/>
              <a:gd name="connsiteY1" fmla="*/ 0 h 6399152"/>
              <a:gd name="connsiteX2" fmla="*/ 4844052 w 4844052"/>
              <a:gd name="connsiteY2" fmla="*/ 5795922 h 6399152"/>
              <a:gd name="connsiteX3" fmla="*/ 4240822 w 4844052"/>
              <a:gd name="connsiteY3" fmla="*/ 6399152 h 6399152"/>
              <a:gd name="connsiteX4" fmla="*/ 0 w 4844052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4052" h="6399152">
                <a:moveTo>
                  <a:pt x="0" y="0"/>
                </a:moveTo>
                <a:lnTo>
                  <a:pt x="4844052" y="0"/>
                </a:lnTo>
                <a:lnTo>
                  <a:pt x="4844052" y="5795922"/>
                </a:lnTo>
                <a:cubicBezTo>
                  <a:pt x="4844052" y="6129077"/>
                  <a:pt x="4573977" y="6399152"/>
                  <a:pt x="4240822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50408" y="1828800"/>
            <a:ext cx="6035040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9F2D74A-71A1-4609-9BED-C43EBEF2D096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22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40"/>
            <a:ext cx="6135624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828800"/>
            <a:ext cx="6135624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436AA50-FCF9-9A32-68F8-A124C79490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53304" y="0"/>
            <a:ext cx="4838696" cy="6399152"/>
          </a:xfrm>
          <a:custGeom>
            <a:avLst/>
            <a:gdLst>
              <a:gd name="connsiteX0" fmla="*/ 0 w 4838696"/>
              <a:gd name="connsiteY0" fmla="*/ 0 h 6399152"/>
              <a:gd name="connsiteX1" fmla="*/ 4838696 w 4838696"/>
              <a:gd name="connsiteY1" fmla="*/ 0 h 6399152"/>
              <a:gd name="connsiteX2" fmla="*/ 4838696 w 4838696"/>
              <a:gd name="connsiteY2" fmla="*/ 6399152 h 6399152"/>
              <a:gd name="connsiteX3" fmla="*/ 603230 w 4838696"/>
              <a:gd name="connsiteY3" fmla="*/ 6399152 h 6399152"/>
              <a:gd name="connsiteX4" fmla="*/ 0 w 4838696"/>
              <a:gd name="connsiteY4" fmla="*/ 579592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8696" h="6399152">
                <a:moveTo>
                  <a:pt x="0" y="0"/>
                </a:moveTo>
                <a:lnTo>
                  <a:pt x="4838696" y="0"/>
                </a:lnTo>
                <a:lnTo>
                  <a:pt x="4838696" y="6399152"/>
                </a:lnTo>
                <a:lnTo>
                  <a:pt x="603230" y="6399152"/>
                </a:lnTo>
                <a:cubicBezTo>
                  <a:pt x="270075" y="6399152"/>
                  <a:pt x="0" y="6129077"/>
                  <a:pt x="0" y="5795922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868B-869A-478B-B17A-F3477F1ABEB8}" type="datetime1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6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076" y="320040"/>
            <a:ext cx="676656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1B32E518-8213-A79A-7E36-BA4D782F8E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147926" cy="6399152"/>
          </a:xfrm>
          <a:custGeom>
            <a:avLst/>
            <a:gdLst>
              <a:gd name="connsiteX0" fmla="*/ 0 w 4147926"/>
              <a:gd name="connsiteY0" fmla="*/ 0 h 6399152"/>
              <a:gd name="connsiteX1" fmla="*/ 4147926 w 4147926"/>
              <a:gd name="connsiteY1" fmla="*/ 0 h 6399152"/>
              <a:gd name="connsiteX2" fmla="*/ 4147926 w 4147926"/>
              <a:gd name="connsiteY2" fmla="*/ 5795922 h 6399152"/>
              <a:gd name="connsiteX3" fmla="*/ 3544696 w 4147926"/>
              <a:gd name="connsiteY3" fmla="*/ 6399152 h 6399152"/>
              <a:gd name="connsiteX4" fmla="*/ 0 w 4147926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7926" h="6399152">
                <a:moveTo>
                  <a:pt x="0" y="0"/>
                </a:moveTo>
                <a:lnTo>
                  <a:pt x="4147926" y="0"/>
                </a:lnTo>
                <a:lnTo>
                  <a:pt x="4147926" y="5795922"/>
                </a:lnTo>
                <a:cubicBezTo>
                  <a:pt x="4147926" y="6129077"/>
                  <a:pt x="3877851" y="6399152"/>
                  <a:pt x="3544696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20076" y="1380744"/>
            <a:ext cx="676656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28CCA563-903D-4707-A09B-73AE7FD9F3E4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6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53AA-13B8-469A-87B0-FF7C74E1EADE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18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2444857-0BC3-ACAE-DBB1-5D530AA35E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46768" y="0"/>
            <a:ext cx="4145232" cy="6399152"/>
          </a:xfrm>
          <a:custGeom>
            <a:avLst/>
            <a:gdLst>
              <a:gd name="connsiteX0" fmla="*/ 0 w 4145232"/>
              <a:gd name="connsiteY0" fmla="*/ 0 h 6399152"/>
              <a:gd name="connsiteX1" fmla="*/ 4145232 w 4145232"/>
              <a:gd name="connsiteY1" fmla="*/ 0 h 6399152"/>
              <a:gd name="connsiteX2" fmla="*/ 4145232 w 4145232"/>
              <a:gd name="connsiteY2" fmla="*/ 6399152 h 6399152"/>
              <a:gd name="connsiteX3" fmla="*/ 603230 w 4145232"/>
              <a:gd name="connsiteY3" fmla="*/ 6399152 h 6399152"/>
              <a:gd name="connsiteX4" fmla="*/ 0 w 4145232"/>
              <a:gd name="connsiteY4" fmla="*/ 579592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5232" h="6399152">
                <a:moveTo>
                  <a:pt x="0" y="0"/>
                </a:moveTo>
                <a:lnTo>
                  <a:pt x="4145232" y="0"/>
                </a:lnTo>
                <a:lnTo>
                  <a:pt x="4145232" y="6399152"/>
                </a:lnTo>
                <a:lnTo>
                  <a:pt x="603230" y="6399152"/>
                </a:lnTo>
                <a:cubicBezTo>
                  <a:pt x="270075" y="6399152"/>
                  <a:pt x="0" y="6129077"/>
                  <a:pt x="0" y="5795922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747B-DE86-4C56-A69A-2124AC6051DB}" type="datetime1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13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601755"/>
            <a:ext cx="438912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6F26914B-7405-10AB-A859-8165D7B1A93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591300" cy="6410303"/>
          </a:xfrm>
          <a:custGeom>
            <a:avLst/>
            <a:gdLst>
              <a:gd name="connsiteX0" fmla="*/ 0 w 6591300"/>
              <a:gd name="connsiteY0" fmla="*/ 0 h 6410303"/>
              <a:gd name="connsiteX1" fmla="*/ 6591300 w 6591300"/>
              <a:gd name="connsiteY1" fmla="*/ 0 h 6410303"/>
              <a:gd name="connsiteX2" fmla="*/ 6591300 w 6591300"/>
              <a:gd name="connsiteY2" fmla="*/ 5807073 h 6410303"/>
              <a:gd name="connsiteX3" fmla="*/ 5988070 w 6591300"/>
              <a:gd name="connsiteY3" fmla="*/ 6410303 h 6410303"/>
              <a:gd name="connsiteX4" fmla="*/ 0 w 6591300"/>
              <a:gd name="connsiteY4" fmla="*/ 6410303 h 641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1300" h="6410303">
                <a:moveTo>
                  <a:pt x="0" y="0"/>
                </a:moveTo>
                <a:lnTo>
                  <a:pt x="6591300" y="0"/>
                </a:lnTo>
                <a:lnTo>
                  <a:pt x="6591300" y="5807073"/>
                </a:lnTo>
                <a:cubicBezTo>
                  <a:pt x="6591300" y="6140228"/>
                  <a:pt x="6321225" y="6410303"/>
                  <a:pt x="5988070" y="6410303"/>
                </a:cubicBezTo>
                <a:lnTo>
                  <a:pt x="0" y="6410303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2276856"/>
            <a:ext cx="438912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3B5E8E98-97C5-4AE8-8CC9-69C51FF1A0EF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20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448056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7" y="2276856"/>
            <a:ext cx="448056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E823DF8-AABE-3B17-254E-81CD7CA2B5B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37594" y="0"/>
            <a:ext cx="6454406" cy="6399152"/>
          </a:xfrm>
          <a:custGeom>
            <a:avLst/>
            <a:gdLst>
              <a:gd name="connsiteX0" fmla="*/ 0 w 6454406"/>
              <a:gd name="connsiteY0" fmla="*/ 0 h 6399152"/>
              <a:gd name="connsiteX1" fmla="*/ 6454406 w 6454406"/>
              <a:gd name="connsiteY1" fmla="*/ 0 h 6399152"/>
              <a:gd name="connsiteX2" fmla="*/ 6454406 w 6454406"/>
              <a:gd name="connsiteY2" fmla="*/ 6399152 h 6399152"/>
              <a:gd name="connsiteX3" fmla="*/ 601995 w 6454406"/>
              <a:gd name="connsiteY3" fmla="*/ 6399152 h 6399152"/>
              <a:gd name="connsiteX4" fmla="*/ 0 w 6454406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406" h="6399152">
                <a:moveTo>
                  <a:pt x="0" y="0"/>
                </a:moveTo>
                <a:lnTo>
                  <a:pt x="6454406" y="0"/>
                </a:lnTo>
                <a:lnTo>
                  <a:pt x="6454406" y="6399152"/>
                </a:lnTo>
                <a:lnTo>
                  <a:pt x="601995" y="6399152"/>
                </a:lnTo>
                <a:cubicBezTo>
                  <a:pt x="269522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4F82-DB30-4BD5-9E9D-AD825E313C84}" type="datetime1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97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320040"/>
            <a:ext cx="438912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B8A8E1B-B99E-8C69-154E-2FAADB07D5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591300" cy="6399152"/>
          </a:xfrm>
          <a:custGeom>
            <a:avLst/>
            <a:gdLst>
              <a:gd name="connsiteX0" fmla="*/ 0 w 6591300"/>
              <a:gd name="connsiteY0" fmla="*/ 0 h 6399152"/>
              <a:gd name="connsiteX1" fmla="*/ 6591300 w 6591300"/>
              <a:gd name="connsiteY1" fmla="*/ 0 h 6399152"/>
              <a:gd name="connsiteX2" fmla="*/ 6591300 w 6591300"/>
              <a:gd name="connsiteY2" fmla="*/ 5797156 h 6399152"/>
              <a:gd name="connsiteX3" fmla="*/ 5989304 w 6591300"/>
              <a:gd name="connsiteY3" fmla="*/ 6399152 h 6399152"/>
              <a:gd name="connsiteX4" fmla="*/ 0 w 6591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1300" h="6399152">
                <a:moveTo>
                  <a:pt x="0" y="0"/>
                </a:moveTo>
                <a:lnTo>
                  <a:pt x="6591300" y="0"/>
                </a:lnTo>
                <a:lnTo>
                  <a:pt x="6591300" y="5797156"/>
                </a:lnTo>
                <a:cubicBezTo>
                  <a:pt x="6591300" y="6129629"/>
                  <a:pt x="6321777" y="6399152"/>
                  <a:pt x="5989304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1380744"/>
            <a:ext cx="438912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1E7477ED-8564-46ED-8FFC-DE5A509699F3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598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320040"/>
            <a:ext cx="4573413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6" y="1380744"/>
            <a:ext cx="4573413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BD82EEA-7278-1A73-C95C-473F75B540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37593" y="0"/>
            <a:ext cx="6454407" cy="6399152"/>
          </a:xfrm>
          <a:custGeom>
            <a:avLst/>
            <a:gdLst>
              <a:gd name="connsiteX0" fmla="*/ 0 w 6454407"/>
              <a:gd name="connsiteY0" fmla="*/ 0 h 6399152"/>
              <a:gd name="connsiteX1" fmla="*/ 6454407 w 6454407"/>
              <a:gd name="connsiteY1" fmla="*/ 0 h 6399152"/>
              <a:gd name="connsiteX2" fmla="*/ 6454407 w 6454407"/>
              <a:gd name="connsiteY2" fmla="*/ 6399152 h 6399152"/>
              <a:gd name="connsiteX3" fmla="*/ 601996 w 6454407"/>
              <a:gd name="connsiteY3" fmla="*/ 6399152 h 6399152"/>
              <a:gd name="connsiteX4" fmla="*/ 0 w 6454407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407" h="6399152">
                <a:moveTo>
                  <a:pt x="0" y="0"/>
                </a:moveTo>
                <a:lnTo>
                  <a:pt x="6454407" y="0"/>
                </a:lnTo>
                <a:lnTo>
                  <a:pt x="6454407" y="6399152"/>
                </a:lnTo>
                <a:lnTo>
                  <a:pt x="601996" y="6399152"/>
                </a:lnTo>
                <a:cubicBezTo>
                  <a:pt x="269523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26781-2293-4754-A74B-94E6E7D7B311}" type="datetime1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581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0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44EE1A0-D83B-FE6C-4495-F55C5070D5D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7734300" cy="6399152"/>
          </a:xfrm>
          <a:custGeom>
            <a:avLst/>
            <a:gdLst>
              <a:gd name="connsiteX0" fmla="*/ 0 w 7734300"/>
              <a:gd name="connsiteY0" fmla="*/ 0 h 6399152"/>
              <a:gd name="connsiteX1" fmla="*/ 7734300 w 7734300"/>
              <a:gd name="connsiteY1" fmla="*/ 0 h 6399152"/>
              <a:gd name="connsiteX2" fmla="*/ 7734300 w 7734300"/>
              <a:gd name="connsiteY2" fmla="*/ 5797156 h 6399152"/>
              <a:gd name="connsiteX3" fmla="*/ 7132304 w 7734300"/>
              <a:gd name="connsiteY3" fmla="*/ 6399152 h 6399152"/>
              <a:gd name="connsiteX4" fmla="*/ 0 w 7734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99152">
                <a:moveTo>
                  <a:pt x="0" y="0"/>
                </a:moveTo>
                <a:lnTo>
                  <a:pt x="7734300" y="0"/>
                </a:lnTo>
                <a:lnTo>
                  <a:pt x="7734300" y="5797156"/>
                </a:lnTo>
                <a:cubicBezTo>
                  <a:pt x="7734300" y="6129629"/>
                  <a:pt x="7464777" y="6399152"/>
                  <a:pt x="7132304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21040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DFBFA6E-9D0B-474A-AFB9-4E0832448570}" type="datetime1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281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58FA1BA0-D099-705F-F85E-3FBC782F76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02843" y="2"/>
            <a:ext cx="7689157" cy="6399151"/>
          </a:xfrm>
          <a:custGeom>
            <a:avLst/>
            <a:gdLst>
              <a:gd name="connsiteX0" fmla="*/ 0 w 7689157"/>
              <a:gd name="connsiteY0" fmla="*/ 0 h 6399151"/>
              <a:gd name="connsiteX1" fmla="*/ 7689157 w 7689157"/>
              <a:gd name="connsiteY1" fmla="*/ 0 h 6399151"/>
              <a:gd name="connsiteX2" fmla="*/ 7689157 w 7689157"/>
              <a:gd name="connsiteY2" fmla="*/ 6399151 h 6399151"/>
              <a:gd name="connsiteX3" fmla="*/ 601997 w 7689157"/>
              <a:gd name="connsiteY3" fmla="*/ 6399151 h 6399151"/>
              <a:gd name="connsiteX4" fmla="*/ 0 w 7689157"/>
              <a:gd name="connsiteY4" fmla="*/ 5797155 h 639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9157" h="6399151">
                <a:moveTo>
                  <a:pt x="0" y="0"/>
                </a:moveTo>
                <a:lnTo>
                  <a:pt x="7689157" y="0"/>
                </a:lnTo>
                <a:lnTo>
                  <a:pt x="7689157" y="6399151"/>
                </a:lnTo>
                <a:lnTo>
                  <a:pt x="601997" y="6399151"/>
                </a:lnTo>
                <a:cubicBezTo>
                  <a:pt x="269523" y="6399151"/>
                  <a:pt x="0" y="6129628"/>
                  <a:pt x="0" y="5797155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E767648-9FB3-40F4-8072-E80887331DF3}" type="datetime1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719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896" y="1078992"/>
            <a:ext cx="3273552" cy="194767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073E866-A871-62F7-1E54-F2A44278F83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7734300" cy="6399152"/>
          </a:xfrm>
          <a:custGeom>
            <a:avLst/>
            <a:gdLst>
              <a:gd name="connsiteX0" fmla="*/ 0 w 7734300"/>
              <a:gd name="connsiteY0" fmla="*/ 0 h 6399152"/>
              <a:gd name="connsiteX1" fmla="*/ 7734300 w 7734300"/>
              <a:gd name="connsiteY1" fmla="*/ 0 h 6399152"/>
              <a:gd name="connsiteX2" fmla="*/ 7734300 w 7734300"/>
              <a:gd name="connsiteY2" fmla="*/ 5797156 h 6399152"/>
              <a:gd name="connsiteX3" fmla="*/ 7132304 w 7734300"/>
              <a:gd name="connsiteY3" fmla="*/ 6399152 h 6399152"/>
              <a:gd name="connsiteX4" fmla="*/ 0 w 7734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99152">
                <a:moveTo>
                  <a:pt x="0" y="0"/>
                </a:moveTo>
                <a:lnTo>
                  <a:pt x="7734300" y="0"/>
                </a:lnTo>
                <a:lnTo>
                  <a:pt x="7734300" y="5797156"/>
                </a:lnTo>
                <a:cubicBezTo>
                  <a:pt x="7734300" y="6129629"/>
                  <a:pt x="7464777" y="6399152"/>
                  <a:pt x="7132304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18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7007E99A-2976-4D79-B66C-833B4C12E9C9}" type="datetime1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516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111854"/>
            <a:ext cx="3945468" cy="138988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84372" y="5111854"/>
            <a:ext cx="6168356" cy="13898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15B30A2-D0D1-DED2-1133-A673CEA16A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1750040" cy="4724868"/>
          </a:xfrm>
          <a:custGeom>
            <a:avLst/>
            <a:gdLst>
              <a:gd name="connsiteX0" fmla="*/ 0 w 11750040"/>
              <a:gd name="connsiteY0" fmla="*/ 0 h 4724868"/>
              <a:gd name="connsiteX1" fmla="*/ 11750040 w 11750040"/>
              <a:gd name="connsiteY1" fmla="*/ 0 h 4724868"/>
              <a:gd name="connsiteX2" fmla="*/ 11750040 w 11750040"/>
              <a:gd name="connsiteY2" fmla="*/ 4122872 h 4724868"/>
              <a:gd name="connsiteX3" fmla="*/ 11148044 w 11750040"/>
              <a:gd name="connsiteY3" fmla="*/ 4724868 h 4724868"/>
              <a:gd name="connsiteX4" fmla="*/ 0 w 11750040"/>
              <a:gd name="connsiteY4" fmla="*/ 4724868 h 472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0040" h="4724868">
                <a:moveTo>
                  <a:pt x="0" y="0"/>
                </a:moveTo>
                <a:lnTo>
                  <a:pt x="11750040" y="0"/>
                </a:lnTo>
                <a:lnTo>
                  <a:pt x="11750040" y="4122872"/>
                </a:lnTo>
                <a:cubicBezTo>
                  <a:pt x="11750040" y="4455345"/>
                  <a:pt x="11480517" y="4724868"/>
                  <a:pt x="11148044" y="4724868"/>
                </a:cubicBezTo>
                <a:lnTo>
                  <a:pt x="0" y="4724868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DD7D-A4A9-4042-8D3D-AF897B76225E}" type="datetime1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974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696DEB7-ADC8-3E90-7A63-F11D6535D0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1750040" cy="3806246"/>
          </a:xfrm>
          <a:custGeom>
            <a:avLst/>
            <a:gdLst>
              <a:gd name="connsiteX0" fmla="*/ 0 w 11733150"/>
              <a:gd name="connsiteY0" fmla="*/ 0 h 3806246"/>
              <a:gd name="connsiteX1" fmla="*/ 11733150 w 11733150"/>
              <a:gd name="connsiteY1" fmla="*/ 0 h 3806246"/>
              <a:gd name="connsiteX2" fmla="*/ 11733150 w 11733150"/>
              <a:gd name="connsiteY2" fmla="*/ 3204250 h 3806246"/>
              <a:gd name="connsiteX3" fmla="*/ 11131154 w 11733150"/>
              <a:gd name="connsiteY3" fmla="*/ 3806246 h 3806246"/>
              <a:gd name="connsiteX4" fmla="*/ 0 w 11733150"/>
              <a:gd name="connsiteY4" fmla="*/ 3806246 h 380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3150" h="3806246">
                <a:moveTo>
                  <a:pt x="0" y="0"/>
                </a:moveTo>
                <a:lnTo>
                  <a:pt x="11733150" y="0"/>
                </a:lnTo>
                <a:lnTo>
                  <a:pt x="11733150" y="3204250"/>
                </a:lnTo>
                <a:cubicBezTo>
                  <a:pt x="11733150" y="3536723"/>
                  <a:pt x="11463627" y="3806246"/>
                  <a:pt x="11131154" y="3806246"/>
                </a:cubicBezTo>
                <a:lnTo>
                  <a:pt x="0" y="3806246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3D79-61FB-48D3-96EC-9D73986E2DB4}" type="datetime1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7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9480" y="411480"/>
            <a:ext cx="4361688" cy="39684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8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9480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1D6AB98B-BD95-F9FC-BB22-1A89B6EE32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604503" cy="6399152"/>
          </a:xfrm>
          <a:custGeom>
            <a:avLst/>
            <a:gdLst>
              <a:gd name="connsiteX0" fmla="*/ 0 w 6604503"/>
              <a:gd name="connsiteY0" fmla="*/ 0 h 6399152"/>
              <a:gd name="connsiteX1" fmla="*/ 6604503 w 6604503"/>
              <a:gd name="connsiteY1" fmla="*/ 0 h 6399152"/>
              <a:gd name="connsiteX2" fmla="*/ 6604503 w 6604503"/>
              <a:gd name="connsiteY2" fmla="*/ 5797156 h 6399152"/>
              <a:gd name="connsiteX3" fmla="*/ 6002507 w 6604503"/>
              <a:gd name="connsiteY3" fmla="*/ 6399152 h 6399152"/>
              <a:gd name="connsiteX4" fmla="*/ 0 w 6604503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4503" h="6399152">
                <a:moveTo>
                  <a:pt x="0" y="0"/>
                </a:moveTo>
                <a:lnTo>
                  <a:pt x="6604503" y="0"/>
                </a:lnTo>
                <a:lnTo>
                  <a:pt x="6604503" y="5797156"/>
                </a:lnTo>
                <a:cubicBezTo>
                  <a:pt x="6604503" y="6129629"/>
                  <a:pt x="6334980" y="6399152"/>
                  <a:pt x="6002507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5B3B0F7F-6AD6-4AF0-8BB1-D49CE0F9F622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15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0558516-7088-BB33-D6DC-15ED4C60CBA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960" y="3067414"/>
            <a:ext cx="11750040" cy="3790586"/>
          </a:xfrm>
          <a:custGeom>
            <a:avLst/>
            <a:gdLst>
              <a:gd name="connsiteX0" fmla="*/ 603695 w 11750040"/>
              <a:gd name="connsiteY0" fmla="*/ 0 h 3790586"/>
              <a:gd name="connsiteX1" fmla="*/ 11750040 w 11750040"/>
              <a:gd name="connsiteY1" fmla="*/ 0 h 3790586"/>
              <a:gd name="connsiteX2" fmla="*/ 11750040 w 11750040"/>
              <a:gd name="connsiteY2" fmla="*/ 3790586 h 3790586"/>
              <a:gd name="connsiteX3" fmla="*/ 0 w 11750040"/>
              <a:gd name="connsiteY3" fmla="*/ 3790586 h 3790586"/>
              <a:gd name="connsiteX4" fmla="*/ 0 w 11750040"/>
              <a:gd name="connsiteY4" fmla="*/ 603695 h 3790586"/>
              <a:gd name="connsiteX5" fmla="*/ 603695 w 11750040"/>
              <a:gd name="connsiteY5" fmla="*/ 0 h 379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50040" h="3790586">
                <a:moveTo>
                  <a:pt x="603695" y="0"/>
                </a:moveTo>
                <a:lnTo>
                  <a:pt x="11750040" y="0"/>
                </a:lnTo>
                <a:lnTo>
                  <a:pt x="11750040" y="3790586"/>
                </a:lnTo>
                <a:lnTo>
                  <a:pt x="0" y="3790586"/>
                </a:lnTo>
                <a:lnTo>
                  <a:pt x="0" y="603695"/>
                </a:lnTo>
                <a:cubicBezTo>
                  <a:pt x="0" y="270283"/>
                  <a:pt x="270283" y="0"/>
                  <a:pt x="603695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40460"/>
            <a:ext cx="3494314" cy="338328"/>
          </a:xfrm>
        </p:spPr>
        <p:txBody>
          <a:bodyPr/>
          <a:lstStyle/>
          <a:p>
            <a:fld id="{5E407E80-9270-4600-9E83-876C054EC0ED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40460"/>
            <a:ext cx="2805405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40460"/>
            <a:ext cx="429207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5918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11155680" cy="9704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C22D85-D675-737B-9F54-B9D7FC8191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828800"/>
            <a:ext cx="6707699" cy="5029200"/>
          </a:xfrm>
          <a:custGeom>
            <a:avLst/>
            <a:gdLst>
              <a:gd name="connsiteX0" fmla="*/ 0 w 6707699"/>
              <a:gd name="connsiteY0" fmla="*/ 0 h 5029200"/>
              <a:gd name="connsiteX1" fmla="*/ 6129259 w 6707699"/>
              <a:gd name="connsiteY1" fmla="*/ 0 h 5029200"/>
              <a:gd name="connsiteX2" fmla="*/ 6707699 w 6707699"/>
              <a:gd name="connsiteY2" fmla="*/ 578440 h 5029200"/>
              <a:gd name="connsiteX3" fmla="*/ 6707699 w 6707699"/>
              <a:gd name="connsiteY3" fmla="*/ 5029200 h 5029200"/>
              <a:gd name="connsiteX4" fmla="*/ 0 w 6707699"/>
              <a:gd name="connsiteY4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7699" h="5029200">
                <a:moveTo>
                  <a:pt x="0" y="0"/>
                </a:moveTo>
                <a:lnTo>
                  <a:pt x="6129259" y="0"/>
                </a:lnTo>
                <a:cubicBezTo>
                  <a:pt x="6448723" y="0"/>
                  <a:pt x="6707699" y="258976"/>
                  <a:pt x="6707699" y="578440"/>
                </a:cubicBezTo>
                <a:lnTo>
                  <a:pt x="6707699" y="5029200"/>
                </a:lnTo>
                <a:lnTo>
                  <a:pt x="0" y="5029200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89302" y="1828800"/>
            <a:ext cx="4196146" cy="45037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89302" y="6492240"/>
            <a:ext cx="1280160" cy="338328"/>
          </a:xfrm>
        </p:spPr>
        <p:txBody>
          <a:bodyPr/>
          <a:lstStyle/>
          <a:p>
            <a:fld id="{7A043757-40C8-48EB-A459-80D3B00F0BCB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9462" y="6492240"/>
            <a:ext cx="288855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020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39"/>
            <a:ext cx="4855464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202BC3A-8633-9F03-1586-99447DA1CFF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293496"/>
            <a:ext cx="5285232" cy="4564504"/>
          </a:xfrm>
          <a:custGeom>
            <a:avLst/>
            <a:gdLst>
              <a:gd name="connsiteX0" fmla="*/ 0 w 5285232"/>
              <a:gd name="connsiteY0" fmla="*/ 0 h 4564504"/>
              <a:gd name="connsiteX1" fmla="*/ 4706792 w 5285232"/>
              <a:gd name="connsiteY1" fmla="*/ 0 h 4564504"/>
              <a:gd name="connsiteX2" fmla="*/ 5285232 w 5285232"/>
              <a:gd name="connsiteY2" fmla="*/ 578440 h 4564504"/>
              <a:gd name="connsiteX3" fmla="*/ 5285232 w 5285232"/>
              <a:gd name="connsiteY3" fmla="*/ 4564504 h 4564504"/>
              <a:gd name="connsiteX4" fmla="*/ 0 w 5285232"/>
              <a:gd name="connsiteY4" fmla="*/ 4564504 h 456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5232" h="4564504">
                <a:moveTo>
                  <a:pt x="0" y="0"/>
                </a:moveTo>
                <a:lnTo>
                  <a:pt x="4706792" y="0"/>
                </a:lnTo>
                <a:cubicBezTo>
                  <a:pt x="5026256" y="0"/>
                  <a:pt x="5285232" y="258976"/>
                  <a:pt x="5285232" y="578440"/>
                </a:cubicBezTo>
                <a:lnTo>
                  <a:pt x="5285232" y="4564504"/>
                </a:lnTo>
                <a:lnTo>
                  <a:pt x="0" y="4564504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492240"/>
            <a:ext cx="2651760" cy="338328"/>
          </a:xfrm>
        </p:spPr>
        <p:txBody>
          <a:bodyPr/>
          <a:lstStyle/>
          <a:p>
            <a:fld id="{D0304CB2-AF95-4B6C-81FD-EF29E4F12940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78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0218"/>
            <a:ext cx="3827439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211327B-3880-6494-1C8F-EEE1BF913B8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293494"/>
            <a:ext cx="4176819" cy="4564506"/>
          </a:xfrm>
          <a:custGeom>
            <a:avLst/>
            <a:gdLst>
              <a:gd name="connsiteX0" fmla="*/ 0 w 4176819"/>
              <a:gd name="connsiteY0" fmla="*/ 0 h 4564506"/>
              <a:gd name="connsiteX1" fmla="*/ 3598379 w 4176819"/>
              <a:gd name="connsiteY1" fmla="*/ 0 h 4564506"/>
              <a:gd name="connsiteX2" fmla="*/ 4176819 w 4176819"/>
              <a:gd name="connsiteY2" fmla="*/ 578440 h 4564506"/>
              <a:gd name="connsiteX3" fmla="*/ 4176819 w 4176819"/>
              <a:gd name="connsiteY3" fmla="*/ 4564506 h 4564506"/>
              <a:gd name="connsiteX4" fmla="*/ 0 w 4176819"/>
              <a:gd name="connsiteY4" fmla="*/ 4564506 h 45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819" h="4564506">
                <a:moveTo>
                  <a:pt x="0" y="0"/>
                </a:moveTo>
                <a:lnTo>
                  <a:pt x="3598379" y="0"/>
                </a:lnTo>
                <a:cubicBezTo>
                  <a:pt x="3917843" y="0"/>
                  <a:pt x="4176819" y="258976"/>
                  <a:pt x="4176819" y="578440"/>
                </a:cubicBezTo>
                <a:lnTo>
                  <a:pt x="4176819" y="4564506"/>
                </a:lnTo>
                <a:lnTo>
                  <a:pt x="0" y="4564506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20787" y="549275"/>
            <a:ext cx="6561138" cy="57881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15073" y="6492240"/>
            <a:ext cx="2843784" cy="338328"/>
          </a:xfrm>
        </p:spPr>
        <p:txBody>
          <a:bodyPr/>
          <a:lstStyle/>
          <a:p>
            <a:fld id="{FD636673-28CE-4CCE-80FB-7124C935A31A}" type="datetime1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864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EF0D11-5ED9-D2C8-48DF-CDDD85CEAC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62E16-021E-429D-57AF-0AC1B2666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4809744"/>
            <a:ext cx="9345168" cy="122529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5285B4-939B-FC12-E19A-F30DFE493F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776" y="603504"/>
            <a:ext cx="11201400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78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3913C-4E7F-A6E2-8028-C03CFD32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802264-EF96-4074-A671-AB5D99F5E332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25984-1615-5B69-4A65-E3A7E650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6A07C-51B6-897B-8C81-FBA62CFE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94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2E16-021E-429D-57AF-0AC1B2666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4873752"/>
            <a:ext cx="8439912" cy="149047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dirty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5285B4-939B-FC12-E19A-F30DFE493F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9496" y="420624"/>
            <a:ext cx="11100816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buNone/>
              <a:defRPr lang="en-US" sz="27800" dirty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3913C-4E7F-A6E2-8028-C03CFD32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84F615-9106-410C-834A-3DBE51A81CC1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25984-1615-5B69-4A65-E3A7E650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6A07C-51B6-897B-8C81-FBA62CFE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91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A1A10B-111C-8469-40F7-C3551BB027D0}"/>
              </a:ext>
            </a:extLst>
          </p:cNvPr>
          <p:cNvSpPr/>
          <p:nvPr/>
        </p:nvSpPr>
        <p:spPr>
          <a:xfrm>
            <a:off x="1" y="4783948"/>
            <a:ext cx="11762231" cy="2074052"/>
          </a:xfrm>
          <a:custGeom>
            <a:avLst/>
            <a:gdLst>
              <a:gd name="connsiteX0" fmla="*/ 0 w 11762231"/>
              <a:gd name="connsiteY0" fmla="*/ 0 h 2074052"/>
              <a:gd name="connsiteX1" fmla="*/ 112775 w 11762231"/>
              <a:gd name="connsiteY1" fmla="*/ 0 h 2074052"/>
              <a:gd name="connsiteX2" fmla="*/ 11102489 w 11762231"/>
              <a:gd name="connsiteY2" fmla="*/ 0 h 2074052"/>
              <a:gd name="connsiteX3" fmla="*/ 11437005 w 11762231"/>
              <a:gd name="connsiteY3" fmla="*/ 0 h 2074052"/>
              <a:gd name="connsiteX4" fmla="*/ 11762231 w 11762231"/>
              <a:gd name="connsiteY4" fmla="*/ 325226 h 2074052"/>
              <a:gd name="connsiteX5" fmla="*/ 11762231 w 11762231"/>
              <a:gd name="connsiteY5" fmla="*/ 2074052 h 2074052"/>
              <a:gd name="connsiteX6" fmla="*/ 11427715 w 11762231"/>
              <a:gd name="connsiteY6" fmla="*/ 2074052 h 2074052"/>
              <a:gd name="connsiteX7" fmla="*/ 112775 w 11762231"/>
              <a:gd name="connsiteY7" fmla="*/ 2074052 h 2074052"/>
              <a:gd name="connsiteX8" fmla="*/ 0 w 11762231"/>
              <a:gd name="connsiteY8" fmla="*/ 2074052 h 207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62231" h="2074052">
                <a:moveTo>
                  <a:pt x="0" y="0"/>
                </a:moveTo>
                <a:lnTo>
                  <a:pt x="112775" y="0"/>
                </a:lnTo>
                <a:lnTo>
                  <a:pt x="11102489" y="0"/>
                </a:lnTo>
                <a:lnTo>
                  <a:pt x="11437005" y="0"/>
                </a:lnTo>
                <a:cubicBezTo>
                  <a:pt x="11616622" y="0"/>
                  <a:pt x="11762231" y="145609"/>
                  <a:pt x="11762231" y="325226"/>
                </a:cubicBezTo>
                <a:lnTo>
                  <a:pt x="11762231" y="2074052"/>
                </a:lnTo>
                <a:lnTo>
                  <a:pt x="11427715" y="2074052"/>
                </a:lnTo>
                <a:lnTo>
                  <a:pt x="112775" y="2074052"/>
                </a:lnTo>
                <a:lnTo>
                  <a:pt x="0" y="2074052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62E16-021E-429D-57AF-0AC1B2666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4873752"/>
            <a:ext cx="8439912" cy="159105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 lang="en-US" sz="2800" dirty="0"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5285B4-939B-FC12-E19A-F30DFE493F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9496" y="420624"/>
            <a:ext cx="11100816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buNone/>
              <a:defRPr lang="en-US" sz="27800" dirty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3913C-4E7F-A6E2-8028-C03CFD32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5A920F-C91E-4FD9-A8A8-AC96444816EA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25984-1615-5B69-4A65-E3A7E650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0768" y="6492240"/>
            <a:ext cx="2660904" cy="33832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6A07C-51B6-897B-8C81-FBA62CFE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492240"/>
            <a:ext cx="457200" cy="33832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163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91DA-BC67-4FFF-80B3-6A83720BA580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987552"/>
            <a:ext cx="10149840" cy="4846320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228600" indent="0">
              <a:lnSpc>
                <a:spcPct val="110000"/>
              </a:lnSpc>
              <a:buNone/>
              <a:defRPr sz="4000" b="0" cap="all" baseline="0">
                <a:solidFill>
                  <a:schemeClr val="accent1"/>
                </a:solidFill>
              </a:defRPr>
            </a:lvl2pPr>
            <a:lvl3pPr marL="457200" indent="0">
              <a:lnSpc>
                <a:spcPct val="110000"/>
              </a:lnSpc>
              <a:buNone/>
              <a:defRPr sz="3600" b="0" cap="all" baseline="0">
                <a:solidFill>
                  <a:schemeClr val="accent1"/>
                </a:solidFill>
              </a:defRPr>
            </a:lvl3pPr>
            <a:lvl4pPr marL="685800" indent="0">
              <a:lnSpc>
                <a:spcPct val="110000"/>
              </a:lnSpc>
              <a:buNone/>
              <a:defRPr sz="3200" b="0" cap="all" baseline="0">
                <a:solidFill>
                  <a:schemeClr val="accent1"/>
                </a:solidFill>
              </a:defRPr>
            </a:lvl4pPr>
            <a:lvl5pPr marL="914400" indent="0">
              <a:lnSpc>
                <a:spcPct val="110000"/>
              </a:lnSpc>
              <a:buNone/>
              <a:defRPr sz="2800" b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42578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5565DD7-EB64-4BFE-B850-4043488A7CD8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630936"/>
            <a:ext cx="844905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5400" b="0" cap="none" baseline="0">
                <a:solidFill>
                  <a:schemeClr val="accent1"/>
                </a:solidFill>
              </a:defRPr>
            </a:lvl1pPr>
            <a:lvl2pPr marL="228600" indent="0">
              <a:lnSpc>
                <a:spcPct val="110000"/>
              </a:lnSpc>
              <a:buNone/>
              <a:defRPr sz="4800" b="0" cap="none" baseline="0">
                <a:solidFill>
                  <a:schemeClr val="accent1"/>
                </a:solidFill>
              </a:defRPr>
            </a:lvl2pPr>
            <a:lvl3pPr marL="457200" indent="0">
              <a:lnSpc>
                <a:spcPct val="110000"/>
              </a:lnSpc>
              <a:buNone/>
              <a:defRPr sz="4400" b="0" cap="none" baseline="0">
                <a:solidFill>
                  <a:schemeClr val="accent1"/>
                </a:solidFill>
              </a:defRPr>
            </a:lvl3pPr>
            <a:lvl4pPr marL="685800" indent="0">
              <a:lnSpc>
                <a:spcPct val="110000"/>
              </a:lnSpc>
              <a:buNone/>
              <a:defRPr sz="4000" b="0" cap="none" baseline="0">
                <a:solidFill>
                  <a:schemeClr val="accent1"/>
                </a:solidFill>
              </a:defRPr>
            </a:lvl4pPr>
            <a:lvl5pPr marL="914400" indent="0">
              <a:lnSpc>
                <a:spcPct val="110000"/>
              </a:lnSpc>
              <a:buNone/>
              <a:defRPr sz="3600" b="0" cap="none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8943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60B29AE-EBEF-71CC-AE38-3B2CD14FCA19}"/>
              </a:ext>
            </a:extLst>
          </p:cNvPr>
          <p:cNvSpPr/>
          <p:nvPr/>
        </p:nvSpPr>
        <p:spPr>
          <a:xfrm rot="5400000" flipV="1">
            <a:off x="-2566724" y="2566724"/>
            <a:ext cx="6399213" cy="1265765"/>
          </a:xfrm>
          <a:custGeom>
            <a:avLst/>
            <a:gdLst>
              <a:gd name="connsiteX0" fmla="*/ 0 w 6399213"/>
              <a:gd name="connsiteY0" fmla="*/ 0 h 1265765"/>
              <a:gd name="connsiteX1" fmla="*/ 0 w 6399213"/>
              <a:gd name="connsiteY1" fmla="*/ 1265765 h 1265765"/>
              <a:gd name="connsiteX2" fmla="*/ 5982881 w 6399213"/>
              <a:gd name="connsiteY2" fmla="*/ 1265765 h 1265765"/>
              <a:gd name="connsiteX3" fmla="*/ 6399213 w 6399213"/>
              <a:gd name="connsiteY3" fmla="*/ 849433 h 1265765"/>
              <a:gd name="connsiteX4" fmla="*/ 6399213 w 6399213"/>
              <a:gd name="connsiteY4" fmla="*/ 0 h 126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9213" h="1265765">
                <a:moveTo>
                  <a:pt x="0" y="0"/>
                </a:moveTo>
                <a:lnTo>
                  <a:pt x="0" y="1265765"/>
                </a:lnTo>
                <a:lnTo>
                  <a:pt x="5982881" y="1265765"/>
                </a:lnTo>
                <a:cubicBezTo>
                  <a:pt x="6212815" y="1265765"/>
                  <a:pt x="6399213" y="1079367"/>
                  <a:pt x="6399213" y="849433"/>
                </a:cubicBezTo>
                <a:lnTo>
                  <a:pt x="6399213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C979-2DBB-4FF5-B773-BBC906FD5969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98217" y="877824"/>
            <a:ext cx="8046720" cy="5065776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5400" b="0"/>
            </a:lvl1pPr>
            <a:lvl2pPr marL="228600" indent="0">
              <a:lnSpc>
                <a:spcPct val="110000"/>
              </a:lnSpc>
              <a:buNone/>
              <a:defRPr sz="4800" b="0"/>
            </a:lvl2pPr>
            <a:lvl3pPr marL="457200" indent="0">
              <a:lnSpc>
                <a:spcPct val="110000"/>
              </a:lnSpc>
              <a:buNone/>
              <a:defRPr sz="4400" b="0"/>
            </a:lvl3pPr>
            <a:lvl4pPr marL="685800" indent="0">
              <a:lnSpc>
                <a:spcPct val="110000"/>
              </a:lnSpc>
              <a:buNone/>
              <a:defRPr sz="4000" b="0"/>
            </a:lvl4pPr>
            <a:lvl5pPr marL="914400" indent="0">
              <a:lnSpc>
                <a:spcPct val="110000"/>
              </a:lnSpc>
              <a:buNone/>
              <a:defRPr sz="3600" b="0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3360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4590288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0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D161DAC-42AF-C3D9-37A1-04B90F30DE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86160" y="0"/>
            <a:ext cx="6605841" cy="6399152"/>
          </a:xfrm>
          <a:custGeom>
            <a:avLst/>
            <a:gdLst>
              <a:gd name="connsiteX0" fmla="*/ 0 w 6605841"/>
              <a:gd name="connsiteY0" fmla="*/ 0 h 6399152"/>
              <a:gd name="connsiteX1" fmla="*/ 6605841 w 6605841"/>
              <a:gd name="connsiteY1" fmla="*/ 0 h 6399152"/>
              <a:gd name="connsiteX2" fmla="*/ 6605841 w 6605841"/>
              <a:gd name="connsiteY2" fmla="*/ 6399152 h 6399152"/>
              <a:gd name="connsiteX3" fmla="*/ 601995 w 6605841"/>
              <a:gd name="connsiteY3" fmla="*/ 6399152 h 6399152"/>
              <a:gd name="connsiteX4" fmla="*/ 0 w 6605841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5841" h="6399152">
                <a:moveTo>
                  <a:pt x="0" y="0"/>
                </a:moveTo>
                <a:lnTo>
                  <a:pt x="6605841" y="0"/>
                </a:lnTo>
                <a:lnTo>
                  <a:pt x="6605841" y="6399152"/>
                </a:lnTo>
                <a:lnTo>
                  <a:pt x="601995" y="6399152"/>
                </a:lnTo>
                <a:cubicBezTo>
                  <a:pt x="269522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016F69B6-6D5E-4363-B374-18E94027D1E6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79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EC059F-651D-D540-DF60-D6361D9C716B}"/>
              </a:ext>
            </a:extLst>
          </p:cNvPr>
          <p:cNvSpPr/>
          <p:nvPr/>
        </p:nvSpPr>
        <p:spPr>
          <a:xfrm flipV="1">
            <a:off x="1" y="6099048"/>
            <a:ext cx="10487111" cy="758952"/>
          </a:xfrm>
          <a:custGeom>
            <a:avLst/>
            <a:gdLst>
              <a:gd name="connsiteX0" fmla="*/ 0 w 10487111"/>
              <a:gd name="connsiteY0" fmla="*/ 758952 h 758952"/>
              <a:gd name="connsiteX1" fmla="*/ 10070779 w 10487111"/>
              <a:gd name="connsiteY1" fmla="*/ 758952 h 758952"/>
              <a:gd name="connsiteX2" fmla="*/ 10487111 w 10487111"/>
              <a:gd name="connsiteY2" fmla="*/ 342620 h 758952"/>
              <a:gd name="connsiteX3" fmla="*/ 10487111 w 10487111"/>
              <a:gd name="connsiteY3" fmla="*/ 0 h 758952"/>
              <a:gd name="connsiteX4" fmla="*/ 0 w 10487111"/>
              <a:gd name="connsiteY4" fmla="*/ 0 h 75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7111" h="758952">
                <a:moveTo>
                  <a:pt x="0" y="758952"/>
                </a:moveTo>
                <a:lnTo>
                  <a:pt x="10070779" y="758952"/>
                </a:lnTo>
                <a:cubicBezTo>
                  <a:pt x="10300713" y="758952"/>
                  <a:pt x="10487111" y="572554"/>
                  <a:pt x="10487111" y="342620"/>
                </a:cubicBezTo>
                <a:lnTo>
                  <a:pt x="1048711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84F2-69E3-42EA-A769-C3221255F524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68312" y="6492240"/>
            <a:ext cx="266090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0656" y="6492240"/>
            <a:ext cx="4572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596767"/>
            <a:ext cx="9848088" cy="3767328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6000" b="0">
                <a:solidFill>
                  <a:schemeClr val="accent1"/>
                </a:solidFill>
              </a:defRPr>
            </a:lvl1pPr>
            <a:lvl2pPr marL="228600" indent="0">
              <a:lnSpc>
                <a:spcPct val="110000"/>
              </a:lnSpc>
              <a:buNone/>
              <a:defRPr sz="5400" b="0">
                <a:solidFill>
                  <a:schemeClr val="accent1"/>
                </a:solidFill>
              </a:defRPr>
            </a:lvl2pPr>
            <a:lvl3pPr marL="457200" indent="0">
              <a:lnSpc>
                <a:spcPct val="110000"/>
              </a:lnSpc>
              <a:buNone/>
              <a:defRPr sz="4800" b="0">
                <a:solidFill>
                  <a:schemeClr val="accent1"/>
                </a:solidFill>
              </a:defRPr>
            </a:lvl3pPr>
            <a:lvl4pPr marL="685800" indent="0">
              <a:lnSpc>
                <a:spcPct val="110000"/>
              </a:lnSpc>
              <a:buNone/>
              <a:defRPr sz="4400" b="0">
                <a:solidFill>
                  <a:schemeClr val="accent1"/>
                </a:solidFill>
              </a:defRPr>
            </a:lvl4pPr>
            <a:lvl5pPr marL="914400" indent="0">
              <a:lnSpc>
                <a:spcPct val="110000"/>
              </a:lnSpc>
              <a:buNone/>
              <a:defRPr sz="40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95134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8488" y="5376672"/>
            <a:ext cx="9079992" cy="466344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2200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0CCE4-9136-9EA6-8630-92DA75F3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21600-2F49-4BDF-9F00-79A81477383F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6F519-3A11-8ACC-F11B-0C5B8388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77173-46BB-8B19-DE87-86D46A98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527048"/>
            <a:ext cx="9198864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10000"/>
              </a:lnSpc>
              <a:spcBef>
                <a:spcPts val="0"/>
              </a:spcBef>
              <a:buNone/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804242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AF1DAFD-6C43-776A-EDEF-047653131661}"/>
              </a:ext>
            </a:extLst>
          </p:cNvPr>
          <p:cNvSpPr/>
          <p:nvPr/>
        </p:nvSpPr>
        <p:spPr>
          <a:xfrm flipV="1">
            <a:off x="0" y="823828"/>
            <a:ext cx="11385608" cy="6034172"/>
          </a:xfrm>
          <a:custGeom>
            <a:avLst/>
            <a:gdLst>
              <a:gd name="connsiteX0" fmla="*/ 0 w 11385608"/>
              <a:gd name="connsiteY0" fmla="*/ 6034172 h 6034172"/>
              <a:gd name="connsiteX1" fmla="*/ 10969276 w 11385608"/>
              <a:gd name="connsiteY1" fmla="*/ 6034172 h 6034172"/>
              <a:gd name="connsiteX2" fmla="*/ 11385608 w 11385608"/>
              <a:gd name="connsiteY2" fmla="*/ 5617840 h 6034172"/>
              <a:gd name="connsiteX3" fmla="*/ 11385608 w 11385608"/>
              <a:gd name="connsiteY3" fmla="*/ 0 h 6034172"/>
              <a:gd name="connsiteX4" fmla="*/ 0 w 11385608"/>
              <a:gd name="connsiteY4" fmla="*/ 0 h 603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5608" h="6034172">
                <a:moveTo>
                  <a:pt x="0" y="6034172"/>
                </a:moveTo>
                <a:lnTo>
                  <a:pt x="10969276" y="6034172"/>
                </a:lnTo>
                <a:cubicBezTo>
                  <a:pt x="11199210" y="6034172"/>
                  <a:pt x="11385608" y="5847774"/>
                  <a:pt x="11385608" y="5617840"/>
                </a:cubicBezTo>
                <a:lnTo>
                  <a:pt x="1138560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28" y="5148072"/>
            <a:ext cx="8366760" cy="118872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0CCE4-9136-9EA6-8630-92DA75F3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23558-A89A-4F39-900D-C4A4FDA1B2E7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6F519-3A11-8ACC-F11B-0C5B8388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8512" y="6492240"/>
            <a:ext cx="266090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77173-46BB-8B19-DE87-86D46A98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856" y="6492240"/>
            <a:ext cx="4572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783080"/>
            <a:ext cx="8503920" cy="3209544"/>
          </a:xfrm>
        </p:spPr>
        <p:txBody>
          <a:bodyPr anchor="t"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13268472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25BDAC2-53C5-6F8B-7446-54D1152EB91B}"/>
              </a:ext>
            </a:extLst>
          </p:cNvPr>
          <p:cNvSpPr/>
          <p:nvPr/>
        </p:nvSpPr>
        <p:spPr>
          <a:xfrm>
            <a:off x="0" y="0"/>
            <a:ext cx="11385608" cy="5084064"/>
          </a:xfrm>
          <a:custGeom>
            <a:avLst/>
            <a:gdLst>
              <a:gd name="connsiteX0" fmla="*/ 0 w 11385608"/>
              <a:gd name="connsiteY0" fmla="*/ 0 h 5084064"/>
              <a:gd name="connsiteX1" fmla="*/ 11385608 w 11385608"/>
              <a:gd name="connsiteY1" fmla="*/ 0 h 5084064"/>
              <a:gd name="connsiteX2" fmla="*/ 11385608 w 11385608"/>
              <a:gd name="connsiteY2" fmla="*/ 4562110 h 5084064"/>
              <a:gd name="connsiteX3" fmla="*/ 10863655 w 11385608"/>
              <a:gd name="connsiteY3" fmla="*/ 5084064 h 5084064"/>
              <a:gd name="connsiteX4" fmla="*/ 0 w 11385608"/>
              <a:gd name="connsiteY4" fmla="*/ 5084064 h 508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5608" h="5084064">
                <a:moveTo>
                  <a:pt x="0" y="0"/>
                </a:moveTo>
                <a:lnTo>
                  <a:pt x="11385608" y="0"/>
                </a:lnTo>
                <a:lnTo>
                  <a:pt x="11385608" y="4562110"/>
                </a:lnTo>
                <a:cubicBezTo>
                  <a:pt x="11385608" y="4850377"/>
                  <a:pt x="11151922" y="5084064"/>
                  <a:pt x="10863655" y="5084064"/>
                </a:cubicBezTo>
                <a:lnTo>
                  <a:pt x="0" y="5084064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28" y="5449824"/>
            <a:ext cx="9546336" cy="905256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0CCE4-9136-9EA6-8630-92DA75F3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020B-CB60-4281-A570-6300974B7A2E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6F519-3A11-8ACC-F11B-0C5B8388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8512" y="6492240"/>
            <a:ext cx="266090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77173-46BB-8B19-DE87-86D46A98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856" y="6492240"/>
            <a:ext cx="4572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530352"/>
            <a:ext cx="9683496" cy="3950208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10000"/>
              </a:lnSpc>
              <a:spcBef>
                <a:spcPts val="0"/>
              </a:spcBef>
              <a:buNone/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9776575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784" y="4965192"/>
            <a:ext cx="8339328" cy="128930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0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033272"/>
            <a:ext cx="8467344" cy="3931920"/>
          </a:xfrm>
        </p:spPr>
        <p:txBody>
          <a:bodyPr anchor="b">
            <a:normAutofit/>
          </a:bodyPr>
          <a:lstStyle>
            <a:lvl1pPr marL="137160" indent="-137160">
              <a:lnSpc>
                <a:spcPct val="110000"/>
              </a:lnSpc>
              <a:spcBef>
                <a:spcPts val="0"/>
              </a:spcBef>
              <a:buNone/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54EA42-18F1-82AE-02C3-B2B2A57AD7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5215D8-97AA-4B85-B7A0-A02F39368DA3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8AE5996-C1E5-AFF0-1C20-EFDC871179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A8ACF18-7D60-FEE3-1B8D-6E5F51611A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982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94248"/>
            <a:ext cx="11164825" cy="9584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8C515B-8D5A-0268-9044-7B2013C87E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767" y="2020825"/>
            <a:ext cx="5212208" cy="42847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3C7061A-8ED7-8B72-BD2B-2DF67F8C7A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622" y="2020822"/>
            <a:ext cx="5212208" cy="428472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CE14-1FF6-4074-BE8F-BABA3B0759C8}" type="datetime1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458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6166"/>
            <a:ext cx="11164824" cy="9765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7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211279F-0D05-3637-19CD-29468F4DD2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1134"/>
            <a:ext cx="5211762" cy="43431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2512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1B170DE-636A-B1A9-2EAB-C426DBFB3E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88"/>
            <a:ext cx="521335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1389-0C57-4856-A530-D0CC79ABF97F}" type="datetime1">
              <a:rPr lang="en-US" smtClean="0"/>
              <a:t>4/23/2026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441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3EFD-DF71-4A7D-9C47-1BBDB138B295}" type="datetime1">
              <a:rPr lang="en-US" smtClean="0"/>
              <a:t>4/23/2026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01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E319-9B1C-4A02-A60F-55C05B841F00}" type="datetime1">
              <a:rPr lang="en-US" smtClean="0"/>
              <a:t>4/23/2026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88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9" y="2311121"/>
            <a:ext cx="3309608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995" y="553616"/>
            <a:ext cx="6466741" cy="575256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F397E-666B-470F-A253-6BE6BC97EEBE}" type="datetime1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8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5276088"/>
            <a:ext cx="11347704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4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980176"/>
            <a:ext cx="11347704" cy="53035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9E06FED-92D3-C4D6-28D7-600D842F7A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1733150" cy="5135804"/>
          </a:xfrm>
          <a:custGeom>
            <a:avLst/>
            <a:gdLst>
              <a:gd name="connsiteX0" fmla="*/ 0 w 11733150"/>
              <a:gd name="connsiteY0" fmla="*/ 0 h 5135804"/>
              <a:gd name="connsiteX1" fmla="*/ 11733150 w 11733150"/>
              <a:gd name="connsiteY1" fmla="*/ 0 h 5135804"/>
              <a:gd name="connsiteX2" fmla="*/ 11733150 w 11733150"/>
              <a:gd name="connsiteY2" fmla="*/ 4533808 h 5135804"/>
              <a:gd name="connsiteX3" fmla="*/ 11131154 w 11733150"/>
              <a:gd name="connsiteY3" fmla="*/ 5135804 h 5135804"/>
              <a:gd name="connsiteX4" fmla="*/ 0 w 11733150"/>
              <a:gd name="connsiteY4" fmla="*/ 5135804 h 513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3150" h="5135804">
                <a:moveTo>
                  <a:pt x="0" y="0"/>
                </a:moveTo>
                <a:lnTo>
                  <a:pt x="11733150" y="0"/>
                </a:lnTo>
                <a:lnTo>
                  <a:pt x="11733150" y="4533808"/>
                </a:lnTo>
                <a:cubicBezTo>
                  <a:pt x="11733150" y="4866281"/>
                  <a:pt x="11463627" y="5135804"/>
                  <a:pt x="11131154" y="5135804"/>
                </a:cubicBezTo>
                <a:lnTo>
                  <a:pt x="0" y="5135804"/>
                </a:lnTo>
                <a:close/>
              </a:path>
            </a:pathLst>
          </a:custGeo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4DEE5A9B-1189-4B03-AA34-8ABCB3EDCE59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40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7784"/>
            <a:ext cx="3713996" cy="221231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7" y="2826137"/>
            <a:ext cx="3310128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FA23F0E6-EDAF-3A7F-5EC8-F911E9AE48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02843" y="0"/>
            <a:ext cx="7689157" cy="6399152"/>
          </a:xfrm>
          <a:custGeom>
            <a:avLst/>
            <a:gdLst>
              <a:gd name="connsiteX0" fmla="*/ 0 w 7689157"/>
              <a:gd name="connsiteY0" fmla="*/ 0 h 6399152"/>
              <a:gd name="connsiteX1" fmla="*/ 7689157 w 7689157"/>
              <a:gd name="connsiteY1" fmla="*/ 0 h 6399152"/>
              <a:gd name="connsiteX2" fmla="*/ 7689157 w 7689157"/>
              <a:gd name="connsiteY2" fmla="*/ 6399152 h 6399152"/>
              <a:gd name="connsiteX3" fmla="*/ 578440 w 7689157"/>
              <a:gd name="connsiteY3" fmla="*/ 6399152 h 6399152"/>
              <a:gd name="connsiteX4" fmla="*/ 0 w 7689157"/>
              <a:gd name="connsiteY4" fmla="*/ 582071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9157" h="6399152">
                <a:moveTo>
                  <a:pt x="0" y="0"/>
                </a:moveTo>
                <a:lnTo>
                  <a:pt x="7689157" y="0"/>
                </a:lnTo>
                <a:lnTo>
                  <a:pt x="7689157" y="6399152"/>
                </a:lnTo>
                <a:lnTo>
                  <a:pt x="578440" y="6399152"/>
                </a:lnTo>
                <a:cubicBezTo>
                  <a:pt x="258976" y="6399152"/>
                  <a:pt x="0" y="6140176"/>
                  <a:pt x="0" y="5820712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49CC-ABEB-43E4-956A-E3EA25785381}" type="datetime1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20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0890374" cy="1627632"/>
          </a:xfrm>
        </p:spPr>
        <p:txBody>
          <a:bodyPr anchor="t">
            <a:normAutofit/>
          </a:bodyPr>
          <a:lstStyle>
            <a:lvl1pPr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68" y="3264408"/>
            <a:ext cx="10890374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E689B-95F7-4D9F-8FA3-5EAD5F062125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09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27318"/>
            <a:ext cx="8430768" cy="1842020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3622673"/>
            <a:ext cx="8430768" cy="1828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C20F-E1D8-4943-B054-6F2B6C10D630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66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93776"/>
            <a:ext cx="8028432" cy="43251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80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065776"/>
            <a:ext cx="5431536" cy="118872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D32A50-3A67-42D0-AFC3-9798A621A2DF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60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536192"/>
            <a:ext cx="9171432" cy="2615184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76" y="5111496"/>
            <a:ext cx="9171432" cy="1143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5698FC-C9DA-44B4-AC6C-01EEA7EAAA4C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02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11494008" cy="46542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25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170516"/>
            <a:ext cx="4800600" cy="108398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ECA0D2-D30D-4484-8941-E31C1541BC59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674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7A12A6-507C-2714-2F24-09ADE11584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810512"/>
            <a:ext cx="8961120" cy="4654296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45713-EE4C-7615-B812-531C14CF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A793B8-7270-4493-83ED-C07D34603133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849E7-8E94-3B02-239C-AAB48159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4BD7-C050-D052-8408-65ADAAF6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4145AC3-CC88-4C8A-A6CE-8D44921B6A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63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83464"/>
            <a:ext cx="10652760" cy="969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8" y="1380744"/>
            <a:ext cx="10652760" cy="4901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9768" y="6492240"/>
            <a:ext cx="2843784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F7F99000-8DC5-4FAA-962C-D38BB4F2BF7D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7112" y="6492240"/>
            <a:ext cx="2660904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456" y="6492240"/>
            <a:ext cx="457200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288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2" r:id="rId2"/>
    <p:sldLayoutId id="2147483804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  <p:sldLayoutId id="2147483773" r:id="rId24"/>
    <p:sldLayoutId id="2147483774" r:id="rId25"/>
    <p:sldLayoutId id="2147483775" r:id="rId26"/>
    <p:sldLayoutId id="2147483776" r:id="rId27"/>
    <p:sldLayoutId id="2147483777" r:id="rId28"/>
    <p:sldLayoutId id="2147483778" r:id="rId29"/>
    <p:sldLayoutId id="2147483779" r:id="rId30"/>
    <p:sldLayoutId id="2147483780" r:id="rId31"/>
    <p:sldLayoutId id="2147483781" r:id="rId32"/>
    <p:sldLayoutId id="2147483782" r:id="rId33"/>
    <p:sldLayoutId id="2147483783" r:id="rId34"/>
    <p:sldLayoutId id="2147483784" r:id="rId35"/>
    <p:sldLayoutId id="2147483785" r:id="rId36"/>
    <p:sldLayoutId id="2147483786" r:id="rId37"/>
    <p:sldLayoutId id="2147483787" r:id="rId38"/>
    <p:sldLayoutId id="2147483788" r:id="rId39"/>
    <p:sldLayoutId id="2147483789" r:id="rId40"/>
    <p:sldLayoutId id="2147483790" r:id="rId41"/>
    <p:sldLayoutId id="2147483791" r:id="rId42"/>
    <p:sldLayoutId id="2147483792" r:id="rId43"/>
    <p:sldLayoutId id="2147483793" r:id="rId44"/>
    <p:sldLayoutId id="2147483794" r:id="rId45"/>
    <p:sldLayoutId id="2147483795" r:id="rId46"/>
    <p:sldLayoutId id="2147483796" r:id="rId47"/>
    <p:sldLayoutId id="2147483797" r:id="rId48"/>
    <p:sldLayoutId id="2147483798" r:id="rId49"/>
    <p:sldLayoutId id="2147483799" r:id="rId50"/>
    <p:sldLayoutId id="2147483800" r:id="rId51"/>
    <p:sldLayoutId id="2147483801" r:id="rId5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FCF60-A75B-71B5-4AEE-B407423A0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5330952" cy="3739896"/>
          </a:xfrm>
        </p:spPr>
        <p:txBody>
          <a:bodyPr anchor="t">
            <a:normAutofit/>
          </a:bodyPr>
          <a:lstStyle/>
          <a:p>
            <a:r>
              <a:rPr lang="en-NZ" dirty="0"/>
              <a:t>ARITHMETIC 4 ---</a:t>
            </a:r>
            <a:br>
              <a:rPr lang="en-NZ" dirty="0"/>
            </a:br>
            <a:r>
              <a:rPr lang="en-NZ" dirty="0"/>
              <a:t>Writing numbers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96C673-0333-B826-FD94-F3F68D60D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517136" cy="1380744"/>
          </a:xfrm>
        </p:spPr>
        <p:txBody>
          <a:bodyPr anchor="b">
            <a:normAutofit/>
          </a:bodyPr>
          <a:lstStyle/>
          <a:p>
            <a:r>
              <a:rPr lang="en-NZ"/>
              <a:t>Add a brief explanation of the presentation’s purpose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B4D57D1-636A-6BD5-1822-50CBF60DE1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7248" y="0"/>
            <a:ext cx="5674753" cy="6399152"/>
          </a:xfrm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68366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87EEA-E1CD-905C-56C9-69C34D60E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C75E2-6FB9-C0A3-8AD1-AA7DB2BCB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b="1" dirty="0"/>
              <a:t>Numbers are universal IDEAS</a:t>
            </a:r>
            <a:r>
              <a:rPr lang="en-NZ" dirty="0"/>
              <a:t> which invokes our </a:t>
            </a:r>
            <a:r>
              <a:rPr lang="en-NZ" b="1" dirty="0"/>
              <a:t>spiritual activity</a:t>
            </a:r>
            <a:r>
              <a:rPr lang="en-NZ" dirty="0"/>
              <a:t> to understand them.  </a:t>
            </a:r>
          </a:p>
          <a:p>
            <a:r>
              <a:rPr lang="en-NZ" dirty="0"/>
              <a:t>On the Soroban the numbers are </a:t>
            </a:r>
            <a:r>
              <a:rPr lang="en-NZ" b="1" dirty="0"/>
              <a:t>visible</a:t>
            </a:r>
            <a:r>
              <a:rPr lang="en-NZ" dirty="0"/>
              <a:t> but not </a:t>
            </a:r>
            <a:r>
              <a:rPr lang="en-NZ" b="1" dirty="0"/>
              <a:t>written</a:t>
            </a:r>
            <a:r>
              <a:rPr lang="en-NZ" dirty="0"/>
              <a:t>.</a:t>
            </a:r>
          </a:p>
          <a:p>
            <a:r>
              <a:rPr lang="en-NZ" b="1" i="1" dirty="0"/>
              <a:t>Writing</a:t>
            </a:r>
            <a:r>
              <a:rPr lang="en-NZ" dirty="0"/>
              <a:t> brings numbers into the physical world, and supports our memory for large numbers or complex calculations and helps when we wish to communicate with another person - or with a computer/calculator!</a:t>
            </a:r>
          </a:p>
          <a:p>
            <a:r>
              <a:rPr lang="en-NZ" dirty="0"/>
              <a:t>In earlier cultural ages, every language had its own set of numerals, often so different as to be unrecognisable. </a:t>
            </a:r>
          </a:p>
          <a:p>
            <a:r>
              <a:rPr lang="en-NZ" dirty="0"/>
              <a:t>The Hindu-Arabic numeric system, (that includes zero, 0), which is used worldwide today, was introduced only in the 10</a:t>
            </a:r>
            <a:r>
              <a:rPr lang="en-NZ" baseline="30000" dirty="0"/>
              <a:t>th</a:t>
            </a:r>
            <a:r>
              <a:rPr lang="en-NZ" dirty="0"/>
              <a:t> century AD, which is relatively recent historically.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21679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71CFAE-4129-E182-805D-ABBCE9DF5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27" y="63414"/>
            <a:ext cx="8170224" cy="6571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5765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9C813-7B32-7664-9896-D1423D900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1289304"/>
            <a:ext cx="6345936" cy="786384"/>
          </a:xfrm>
        </p:spPr>
        <p:txBody>
          <a:bodyPr>
            <a:normAutofit/>
          </a:bodyPr>
          <a:lstStyle/>
          <a:p>
            <a:r>
              <a:rPr lang="en-NZ" sz="2000" dirty="0"/>
              <a:t>Writing modern numbers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ACF4BA-744D-A82F-C0FE-3ACB1BB31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918" y="52367"/>
            <a:ext cx="2613394" cy="67532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32B577-9540-A9B9-AC3F-8182004ED237}"/>
              </a:ext>
            </a:extLst>
          </p:cNvPr>
          <p:cNvSpPr txBox="1"/>
          <p:nvPr/>
        </p:nvSpPr>
        <p:spPr>
          <a:xfrm>
            <a:off x="475488" y="2779776"/>
            <a:ext cx="61081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A criterion for symbols is that they must be </a:t>
            </a:r>
            <a:r>
              <a:rPr lang="en-NZ" sz="2400" b="1" dirty="0"/>
              <a:t>easy and quick to write</a:t>
            </a:r>
            <a:r>
              <a:rPr lang="en-NZ" sz="2400" dirty="0"/>
              <a:t>, with as few strokes as possible - this table shows that is true for our modern symbols:</a:t>
            </a:r>
            <a:br>
              <a:rPr lang="en-NZ" sz="2400" dirty="0"/>
            </a:br>
            <a:endParaRPr lang="en-NZ" sz="2400" dirty="0"/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441318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06B77-6C4B-521E-199F-D44E6A019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Distinctiveness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639C8-91B2-9C4C-188F-A5D38BC96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On the other hand, they are best being quite </a:t>
            </a:r>
            <a:r>
              <a:rPr lang="en-NZ" b="1" dirty="0"/>
              <a:t>distinct</a:t>
            </a:r>
            <a:r>
              <a:rPr lang="en-NZ" dirty="0"/>
              <a:t> from each other, and not easily confused with one another or letters of the alphabet.  </a:t>
            </a:r>
          </a:p>
          <a:p>
            <a:r>
              <a:rPr lang="en-NZ" dirty="0"/>
              <a:t>So, strangely 6 and 9 are very similar - one being a rotation of the other (For people with dyslexia, that can be a problem.).  </a:t>
            </a:r>
          </a:p>
          <a:p>
            <a:r>
              <a:rPr lang="en-NZ" dirty="0"/>
              <a:t>As well as that, when we compare scripts for the numerals with those for the alphabet, we get a close similarity between the vowel, O, and the numeral for zero, 0; and between the vowel, I, and the numeral for one, 1, and the lower case l (L).  </a:t>
            </a:r>
          </a:p>
          <a:p>
            <a:r>
              <a:rPr lang="en-NZ" dirty="0"/>
              <a:t>These five symbols as seen in 6 computer fonts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93724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11951-0B8C-B849-8446-33C61C088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Font confusion:   o I 0 1 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4FEBF08-D3FC-17CB-D702-6164EE565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453" y="1381125"/>
            <a:ext cx="7817644" cy="4900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5968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AEECB-40CA-3AA5-EF9E-8E3993B1E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polarity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E3D0C-F166-B3EF-5DA7-E71CB8A7F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There is a </a:t>
            </a:r>
            <a:r>
              <a:rPr lang="en-NZ" b="1" dirty="0"/>
              <a:t>polarity</a:t>
            </a:r>
            <a:r>
              <a:rPr lang="en-NZ" dirty="0"/>
              <a:t> between the </a:t>
            </a:r>
            <a:r>
              <a:rPr lang="en-NZ" i="1" dirty="0"/>
              <a:t>circular</a:t>
            </a:r>
            <a:r>
              <a:rPr lang="en-NZ" dirty="0"/>
              <a:t> O and the </a:t>
            </a:r>
            <a:r>
              <a:rPr lang="en-NZ" i="1" dirty="0"/>
              <a:t>straight</a:t>
            </a:r>
            <a:r>
              <a:rPr lang="en-NZ" dirty="0"/>
              <a:t> I, which is used in the On/Off symbol Φ </a:t>
            </a:r>
            <a:br>
              <a:rPr lang="en-NZ" dirty="0"/>
            </a:br>
            <a:r>
              <a:rPr lang="en-NZ" dirty="0"/>
              <a:t>where O = Off and I = On.  The binary counting system - the basis of computer programming - simply uses just one, I and zero, 0.</a:t>
            </a:r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r>
              <a:rPr lang="en-NZ" dirty="0"/>
              <a:t>Somewhat related is the high degree of symmetry of the Roman capital letters (uncial [=written in the same-sized box] </a:t>
            </a:r>
            <a:r>
              <a:rPr lang="en-NZ" dirty="0" err="1"/>
              <a:t>majascules</a:t>
            </a:r>
            <a:r>
              <a:rPr lang="en-NZ" dirty="0"/>
              <a:t>).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20551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EE6A88-6BA8-BF7B-B346-43099609B8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60" y="218594"/>
            <a:ext cx="7004304" cy="6296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4805896"/>
      </p:ext>
    </p:extLst>
  </p:cSld>
  <p:clrMapOvr>
    <a:masterClrMapping/>
  </p:clrMapOvr>
</p:sld>
</file>

<file path=ppt/theme/theme1.xml><?xml version="1.0" encoding="utf-8"?>
<a:theme xmlns:a="http://schemas.openxmlformats.org/drawingml/2006/main" name="Oasis">
  <a:themeElements>
    <a:clrScheme name="Oasis">
      <a:dk1>
        <a:srgbClr val="131313"/>
      </a:dk1>
      <a:lt1>
        <a:sysClr val="window" lastClr="FFFFFF"/>
      </a:lt1>
      <a:dk2>
        <a:srgbClr val="2D2A27"/>
      </a:dk2>
      <a:lt2>
        <a:srgbClr val="F0EBE6"/>
      </a:lt2>
      <a:accent1>
        <a:srgbClr val="9F7667"/>
      </a:accent1>
      <a:accent2>
        <a:srgbClr val="BE8856"/>
      </a:accent2>
      <a:accent3>
        <a:srgbClr val="BD9075"/>
      </a:accent3>
      <a:accent4>
        <a:srgbClr val="939081"/>
      </a:accent4>
      <a:accent5>
        <a:srgbClr val="A16D4C"/>
      </a:accent5>
      <a:accent6>
        <a:srgbClr val="8C8662"/>
      </a:accent6>
      <a:hlink>
        <a:srgbClr val="A57361"/>
      </a:hlink>
      <a:folHlink>
        <a:srgbClr val="8C8662"/>
      </a:folHlink>
    </a:clrScheme>
    <a:fontScheme name="Oasis Font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asis" id="{F87D57D1-6595-40EA-BD1E-F0C34D0EF910}" vid="{ECA7DBCD-4BC8-40F2-8EF4-7A6D942FA19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381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Neue Haas Grotesk Text Pro</vt:lpstr>
      <vt:lpstr>Oasis</vt:lpstr>
      <vt:lpstr>ARITHMETIC 4 --- Writing numbers</vt:lpstr>
      <vt:lpstr>PowerPoint Presentation</vt:lpstr>
      <vt:lpstr>PowerPoint Presentation</vt:lpstr>
      <vt:lpstr>Writing modern numbers</vt:lpstr>
      <vt:lpstr>Distinctiveness</vt:lpstr>
      <vt:lpstr>Font confusion:   o I 0 1 l</vt:lpstr>
      <vt:lpstr>polarity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Robin Bacchus</dc:creator>
  <cp:lastModifiedBy>Robin Bacchus</cp:lastModifiedBy>
  <cp:revision>1</cp:revision>
  <dcterms:created xsi:type="dcterms:W3CDTF">2026-04-23T00:10:11Z</dcterms:created>
  <dcterms:modified xsi:type="dcterms:W3CDTF">2026-04-23T00:47:14Z</dcterms:modified>
</cp:coreProperties>
</file>