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8" r:id="rId3"/>
    <p:sldId id="259" r:id="rId4"/>
    <p:sldId id="260" r:id="rId5"/>
    <p:sldId id="261" r:id="rId6"/>
    <p:sldId id="262" r:id="rId7"/>
    <p:sldId id="263" r:id="rId8"/>
    <p:sldId id="264" r:id="rId9"/>
    <p:sldId id="265" r:id="rId10"/>
    <p:sldId id="266" r:id="rId11"/>
    <p:sldId id="267" r:id="rId12"/>
    <p:sldId id="272" r:id="rId13"/>
    <p:sldId id="280" r:id="rId14"/>
    <p:sldId id="281" r:id="rId15"/>
    <p:sldId id="293" r:id="rId16"/>
    <p:sldId id="282" r:id="rId17"/>
    <p:sldId id="278" r:id="rId18"/>
    <p:sldId id="283" r:id="rId19"/>
    <p:sldId id="284" r:id="rId20"/>
    <p:sldId id="285" r:id="rId21"/>
    <p:sldId id="286" r:id="rId22"/>
    <p:sldId id="287" r:id="rId23"/>
    <p:sldId id="288" r:id="rId24"/>
    <p:sldId id="289" r:id="rId25"/>
    <p:sldId id="290" r:id="rId26"/>
    <p:sldId id="291" r:id="rId27"/>
    <p:sldId id="279" r:id="rId28"/>
  </p:sldIdLst>
  <p:sldSz cx="12192000" cy="6858000"/>
  <p:notesSz cx="7099300" cy="10234613"/>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AAA14-E143-466E-B857-A847BD9CA6EC}" v="859" dt="2026-03-31T04:34:19.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92549" autoAdjust="0"/>
  </p:normalViewPr>
  <p:slideViewPr>
    <p:cSldViewPr snapToGrid="0">
      <p:cViewPr varScale="1">
        <p:scale>
          <a:sx n="73" d="100"/>
          <a:sy n="73" d="100"/>
        </p:scale>
        <p:origin x="1252" y="421"/>
      </p:cViewPr>
      <p:guideLst>
        <p:guide orient="horz" pos="2160"/>
        <p:guide pos="3840"/>
      </p:guideLst>
    </p:cSldViewPr>
  </p:slideViewPr>
  <p:outlineViewPr>
    <p:cViewPr>
      <p:scale>
        <a:sx n="33" d="100"/>
        <a:sy n="33" d="100"/>
      </p:scale>
      <p:origin x="0" y="-10070"/>
    </p:cViewPr>
  </p:outlineViewPr>
  <p:notesTextViewPr>
    <p:cViewPr>
      <p:scale>
        <a:sx n="1" d="1"/>
        <a:sy n="1" d="1"/>
      </p:scale>
      <p:origin x="0" y="0"/>
    </p:cViewPr>
  </p:notesTextViewPr>
  <p:sorterViewPr>
    <p:cViewPr varScale="1">
      <p:scale>
        <a:sx n="100" d="100"/>
        <a:sy n="100" d="100"/>
      </p:scale>
      <p:origin x="0" y="-2477"/>
    </p:cViewPr>
  </p:sorterViewPr>
  <p:notesViewPr>
    <p:cSldViewPr snapToGrid="0">
      <p:cViewPr varScale="1">
        <p:scale>
          <a:sx n="56" d="100"/>
          <a:sy n="56" d="100"/>
        </p:scale>
        <p:origin x="739"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Bacchus" userId="ebb736c2ee9a57f7" providerId="LiveId" clId="{CF207A5D-4D69-466C-AFDA-6CFB1AAC3DD0}"/>
    <pc:docChg chg="custSel addSld delSld modSld sldOrd">
      <pc:chgData name="Robin Bacchus" userId="ebb736c2ee9a57f7" providerId="LiveId" clId="{CF207A5D-4D69-466C-AFDA-6CFB1AAC3DD0}" dt="2026-03-31T04:34:19.535" v="1292" actId="403"/>
      <pc:docMkLst>
        <pc:docMk/>
      </pc:docMkLst>
      <pc:sldChg chg="modSp mod">
        <pc:chgData name="Robin Bacchus" userId="ebb736c2ee9a57f7" providerId="LiveId" clId="{CF207A5D-4D69-466C-AFDA-6CFB1AAC3DD0}" dt="2026-03-30T06:13:32.930" v="8" actId="14100"/>
        <pc:sldMkLst>
          <pc:docMk/>
          <pc:sldMk cId="0" sldId="256"/>
        </pc:sldMkLst>
        <pc:spChg chg="mod">
          <ac:chgData name="Robin Bacchus" userId="ebb736c2ee9a57f7" providerId="LiveId" clId="{CF207A5D-4D69-466C-AFDA-6CFB1AAC3DD0}" dt="2026-03-30T06:13:32.930" v="8" actId="14100"/>
          <ac:spMkLst>
            <pc:docMk/>
            <pc:sldMk cId="0" sldId="256"/>
            <ac:spMk id="3" creationId="{00000000-0000-0000-0000-000000000000}"/>
          </ac:spMkLst>
        </pc:spChg>
        <pc:spChg chg="mod">
          <ac:chgData name="Robin Bacchus" userId="ebb736c2ee9a57f7" providerId="LiveId" clId="{CF207A5D-4D69-466C-AFDA-6CFB1AAC3DD0}" dt="2026-03-30T06:13:03.714" v="0" actId="6549"/>
          <ac:spMkLst>
            <pc:docMk/>
            <pc:sldMk cId="0" sldId="256"/>
            <ac:spMk id="15361" creationId="{00000000-0000-0000-0000-000000000000}"/>
          </ac:spMkLst>
        </pc:spChg>
      </pc:sldChg>
      <pc:sldChg chg="modSp modAnim">
        <pc:chgData name="Robin Bacchus" userId="ebb736c2ee9a57f7" providerId="LiveId" clId="{CF207A5D-4D69-466C-AFDA-6CFB1AAC3DD0}" dt="2026-03-31T04:21:31.890" v="1212" actId="6549"/>
        <pc:sldMkLst>
          <pc:docMk/>
          <pc:sldMk cId="0" sldId="258"/>
        </pc:sldMkLst>
        <pc:spChg chg="mod">
          <ac:chgData name="Robin Bacchus" userId="ebb736c2ee9a57f7" providerId="LiveId" clId="{CF207A5D-4D69-466C-AFDA-6CFB1AAC3DD0}" dt="2026-03-31T04:21:31.890" v="1212" actId="6549"/>
          <ac:spMkLst>
            <pc:docMk/>
            <pc:sldMk cId="0" sldId="258"/>
            <ac:spMk id="3" creationId="{00000000-0000-0000-0000-000000000000}"/>
          </ac:spMkLst>
        </pc:spChg>
      </pc:sldChg>
      <pc:sldChg chg="modSp mod">
        <pc:chgData name="Robin Bacchus" userId="ebb736c2ee9a57f7" providerId="LiveId" clId="{CF207A5D-4D69-466C-AFDA-6CFB1AAC3DD0}" dt="2026-03-31T04:22:06.370" v="1213" actId="14100"/>
        <pc:sldMkLst>
          <pc:docMk/>
          <pc:sldMk cId="0" sldId="259"/>
        </pc:sldMkLst>
        <pc:spChg chg="mod">
          <ac:chgData name="Robin Bacchus" userId="ebb736c2ee9a57f7" providerId="LiveId" clId="{CF207A5D-4D69-466C-AFDA-6CFB1AAC3DD0}" dt="2026-03-30T06:14:41.112" v="18" actId="6549"/>
          <ac:spMkLst>
            <pc:docMk/>
            <pc:sldMk cId="0" sldId="259"/>
            <ac:spMk id="17409" creationId="{00000000-0000-0000-0000-000000000000}"/>
          </ac:spMkLst>
        </pc:spChg>
        <pc:spChg chg="mod">
          <ac:chgData name="Robin Bacchus" userId="ebb736c2ee9a57f7" providerId="LiveId" clId="{CF207A5D-4D69-466C-AFDA-6CFB1AAC3DD0}" dt="2026-03-31T04:22:06.370" v="1213" actId="14100"/>
          <ac:spMkLst>
            <pc:docMk/>
            <pc:sldMk cId="0" sldId="259"/>
            <ac:spMk id="17410" creationId="{00000000-0000-0000-0000-000000000000}"/>
          </ac:spMkLst>
        </pc:spChg>
      </pc:sldChg>
      <pc:sldChg chg="modSp mod modAnim">
        <pc:chgData name="Robin Bacchus" userId="ebb736c2ee9a57f7" providerId="LiveId" clId="{CF207A5D-4D69-466C-AFDA-6CFB1AAC3DD0}" dt="2026-03-31T04:33:22.458" v="1278" actId="20577"/>
        <pc:sldMkLst>
          <pc:docMk/>
          <pc:sldMk cId="0" sldId="260"/>
        </pc:sldMkLst>
        <pc:spChg chg="mod">
          <ac:chgData name="Robin Bacchus" userId="ebb736c2ee9a57f7" providerId="LiveId" clId="{CF207A5D-4D69-466C-AFDA-6CFB1AAC3DD0}" dt="2026-03-31T04:33:22.458" v="1278" actId="20577"/>
          <ac:spMkLst>
            <pc:docMk/>
            <pc:sldMk cId="0" sldId="260"/>
            <ac:spMk id="3" creationId="{00000000-0000-0000-0000-000000000000}"/>
          </ac:spMkLst>
        </pc:spChg>
        <pc:spChg chg="mod">
          <ac:chgData name="Robin Bacchus" userId="ebb736c2ee9a57f7" providerId="LiveId" clId="{CF207A5D-4D69-466C-AFDA-6CFB1AAC3DD0}" dt="2026-03-30T06:15:16.431" v="22" actId="6549"/>
          <ac:spMkLst>
            <pc:docMk/>
            <pc:sldMk cId="0" sldId="260"/>
            <ac:spMk id="18433" creationId="{00000000-0000-0000-0000-000000000000}"/>
          </ac:spMkLst>
        </pc:spChg>
      </pc:sldChg>
      <pc:sldChg chg="modSp mod">
        <pc:chgData name="Robin Bacchus" userId="ebb736c2ee9a57f7" providerId="LiveId" clId="{CF207A5D-4D69-466C-AFDA-6CFB1AAC3DD0}" dt="2026-03-30T06:17:56.193" v="54" actId="403"/>
        <pc:sldMkLst>
          <pc:docMk/>
          <pc:sldMk cId="0" sldId="261"/>
        </pc:sldMkLst>
        <pc:spChg chg="mod">
          <ac:chgData name="Robin Bacchus" userId="ebb736c2ee9a57f7" providerId="LiveId" clId="{CF207A5D-4D69-466C-AFDA-6CFB1AAC3DD0}" dt="2026-03-30T06:17:56.193" v="54" actId="403"/>
          <ac:spMkLst>
            <pc:docMk/>
            <pc:sldMk cId="0" sldId="261"/>
            <ac:spMk id="3" creationId="{00000000-0000-0000-0000-000000000000}"/>
          </ac:spMkLst>
        </pc:spChg>
        <pc:spChg chg="mod">
          <ac:chgData name="Robin Bacchus" userId="ebb736c2ee9a57f7" providerId="LiveId" clId="{CF207A5D-4D69-466C-AFDA-6CFB1AAC3DD0}" dt="2026-03-30T06:16:59.609" v="42" actId="6549"/>
          <ac:spMkLst>
            <pc:docMk/>
            <pc:sldMk cId="0" sldId="261"/>
            <ac:spMk id="19457" creationId="{00000000-0000-0000-0000-000000000000}"/>
          </ac:spMkLst>
        </pc:spChg>
      </pc:sldChg>
      <pc:sldChg chg="modSp mod modAnim">
        <pc:chgData name="Robin Bacchus" userId="ebb736c2ee9a57f7" providerId="LiveId" clId="{CF207A5D-4D69-466C-AFDA-6CFB1AAC3DD0}" dt="2026-03-31T04:32:59.378" v="1274" actId="20577"/>
        <pc:sldMkLst>
          <pc:docMk/>
          <pc:sldMk cId="0" sldId="262"/>
        </pc:sldMkLst>
        <pc:spChg chg="mod">
          <ac:chgData name="Robin Bacchus" userId="ebb736c2ee9a57f7" providerId="LiveId" clId="{CF207A5D-4D69-466C-AFDA-6CFB1AAC3DD0}" dt="2026-03-30T06:18:07.145" v="55" actId="6549"/>
          <ac:spMkLst>
            <pc:docMk/>
            <pc:sldMk cId="0" sldId="262"/>
            <ac:spMk id="20481" creationId="{00000000-0000-0000-0000-000000000000}"/>
          </ac:spMkLst>
        </pc:spChg>
        <pc:spChg chg="mod">
          <ac:chgData name="Robin Bacchus" userId="ebb736c2ee9a57f7" providerId="LiveId" clId="{CF207A5D-4D69-466C-AFDA-6CFB1AAC3DD0}" dt="2026-03-31T04:32:59.378" v="1274" actId="20577"/>
          <ac:spMkLst>
            <pc:docMk/>
            <pc:sldMk cId="0" sldId="262"/>
            <ac:spMk id="20482" creationId="{00000000-0000-0000-0000-000000000000}"/>
          </ac:spMkLst>
        </pc:spChg>
      </pc:sldChg>
      <pc:sldChg chg="modSp mod modAnim">
        <pc:chgData name="Robin Bacchus" userId="ebb736c2ee9a57f7" providerId="LiveId" clId="{CF207A5D-4D69-466C-AFDA-6CFB1AAC3DD0}" dt="2026-03-31T04:34:19.535" v="1292" actId="403"/>
        <pc:sldMkLst>
          <pc:docMk/>
          <pc:sldMk cId="0" sldId="263"/>
        </pc:sldMkLst>
        <pc:spChg chg="mod">
          <ac:chgData name="Robin Bacchus" userId="ebb736c2ee9a57f7" providerId="LiveId" clId="{CF207A5D-4D69-466C-AFDA-6CFB1AAC3DD0}" dt="2026-03-31T04:26:43.412" v="1214" actId="6549"/>
          <ac:spMkLst>
            <pc:docMk/>
            <pc:sldMk cId="0" sldId="263"/>
            <ac:spMk id="21505" creationId="{00000000-0000-0000-0000-000000000000}"/>
          </ac:spMkLst>
        </pc:spChg>
        <pc:spChg chg="mod">
          <ac:chgData name="Robin Bacchus" userId="ebb736c2ee9a57f7" providerId="LiveId" clId="{CF207A5D-4D69-466C-AFDA-6CFB1AAC3DD0}" dt="2026-03-31T04:34:19.535" v="1292" actId="403"/>
          <ac:spMkLst>
            <pc:docMk/>
            <pc:sldMk cId="0" sldId="263"/>
            <ac:spMk id="21506" creationId="{00000000-0000-0000-0000-000000000000}"/>
          </ac:spMkLst>
        </pc:spChg>
      </pc:sldChg>
      <pc:sldChg chg="modSp mod modAnim">
        <pc:chgData name="Robin Bacchus" userId="ebb736c2ee9a57f7" providerId="LiveId" clId="{CF207A5D-4D69-466C-AFDA-6CFB1AAC3DD0}" dt="2026-03-30T06:21:05.811" v="109" actId="6549"/>
        <pc:sldMkLst>
          <pc:docMk/>
          <pc:sldMk cId="0" sldId="264"/>
        </pc:sldMkLst>
        <pc:spChg chg="mod">
          <ac:chgData name="Robin Bacchus" userId="ebb736c2ee9a57f7" providerId="LiveId" clId="{CF207A5D-4D69-466C-AFDA-6CFB1AAC3DD0}" dt="2026-03-30T06:19:16.585" v="74" actId="20577"/>
          <ac:spMkLst>
            <pc:docMk/>
            <pc:sldMk cId="0" sldId="264"/>
            <ac:spMk id="22529" creationId="{00000000-0000-0000-0000-000000000000}"/>
          </ac:spMkLst>
        </pc:spChg>
        <pc:spChg chg="mod">
          <ac:chgData name="Robin Bacchus" userId="ebb736c2ee9a57f7" providerId="LiveId" clId="{CF207A5D-4D69-466C-AFDA-6CFB1AAC3DD0}" dt="2026-03-30T06:21:05.811" v="109" actId="6549"/>
          <ac:spMkLst>
            <pc:docMk/>
            <pc:sldMk cId="0" sldId="264"/>
            <ac:spMk id="22530" creationId="{00000000-0000-0000-0000-000000000000}"/>
          </ac:spMkLst>
        </pc:spChg>
      </pc:sldChg>
      <pc:sldChg chg="modSp mod modAnim">
        <pc:chgData name="Robin Bacchus" userId="ebb736c2ee9a57f7" providerId="LiveId" clId="{CF207A5D-4D69-466C-AFDA-6CFB1AAC3DD0}" dt="2026-03-31T04:30:45.278" v="1242" actId="20577"/>
        <pc:sldMkLst>
          <pc:docMk/>
          <pc:sldMk cId="0" sldId="265"/>
        </pc:sldMkLst>
        <pc:spChg chg="mod">
          <ac:chgData name="Robin Bacchus" userId="ebb736c2ee9a57f7" providerId="LiveId" clId="{CF207A5D-4D69-466C-AFDA-6CFB1AAC3DD0}" dt="2026-03-31T04:29:18.697" v="1228" actId="20577"/>
          <ac:spMkLst>
            <pc:docMk/>
            <pc:sldMk cId="0" sldId="265"/>
            <ac:spMk id="23553" creationId="{00000000-0000-0000-0000-000000000000}"/>
          </ac:spMkLst>
        </pc:spChg>
        <pc:spChg chg="mod">
          <ac:chgData name="Robin Bacchus" userId="ebb736c2ee9a57f7" providerId="LiveId" clId="{CF207A5D-4D69-466C-AFDA-6CFB1AAC3DD0}" dt="2026-03-31T04:30:45.278" v="1242" actId="20577"/>
          <ac:spMkLst>
            <pc:docMk/>
            <pc:sldMk cId="0" sldId="265"/>
            <ac:spMk id="23554" creationId="{00000000-0000-0000-0000-000000000000}"/>
          </ac:spMkLst>
        </pc:spChg>
      </pc:sldChg>
      <pc:sldChg chg="modSp mod modAnim">
        <pc:chgData name="Robin Bacchus" userId="ebb736c2ee9a57f7" providerId="LiveId" clId="{CF207A5D-4D69-466C-AFDA-6CFB1AAC3DD0}" dt="2026-03-30T06:22:54.618" v="155" actId="6549"/>
        <pc:sldMkLst>
          <pc:docMk/>
          <pc:sldMk cId="0" sldId="266"/>
        </pc:sldMkLst>
        <pc:spChg chg="mod">
          <ac:chgData name="Robin Bacchus" userId="ebb736c2ee9a57f7" providerId="LiveId" clId="{CF207A5D-4D69-466C-AFDA-6CFB1AAC3DD0}" dt="2026-03-30T06:22:54.618" v="155" actId="6549"/>
          <ac:spMkLst>
            <pc:docMk/>
            <pc:sldMk cId="0" sldId="266"/>
            <ac:spMk id="3" creationId="{00000000-0000-0000-0000-000000000000}"/>
          </ac:spMkLst>
        </pc:spChg>
        <pc:spChg chg="mod">
          <ac:chgData name="Robin Bacchus" userId="ebb736c2ee9a57f7" providerId="LiveId" clId="{CF207A5D-4D69-466C-AFDA-6CFB1AAC3DD0}" dt="2026-03-30T06:21:19.434" v="110" actId="6549"/>
          <ac:spMkLst>
            <pc:docMk/>
            <pc:sldMk cId="0" sldId="266"/>
            <ac:spMk id="25601" creationId="{00000000-0000-0000-0000-000000000000}"/>
          </ac:spMkLst>
        </pc:spChg>
      </pc:sldChg>
      <pc:sldChg chg="modSp modAnim">
        <pc:chgData name="Robin Bacchus" userId="ebb736c2ee9a57f7" providerId="LiveId" clId="{CF207A5D-4D69-466C-AFDA-6CFB1AAC3DD0}" dt="2026-03-31T03:52:26.214" v="460" actId="20577"/>
        <pc:sldMkLst>
          <pc:docMk/>
          <pc:sldMk cId="0" sldId="272"/>
        </pc:sldMkLst>
        <pc:spChg chg="mod">
          <ac:chgData name="Robin Bacchus" userId="ebb736c2ee9a57f7" providerId="LiveId" clId="{CF207A5D-4D69-466C-AFDA-6CFB1AAC3DD0}" dt="2026-03-31T03:52:26.214" v="460" actId="20577"/>
          <ac:spMkLst>
            <pc:docMk/>
            <pc:sldMk cId="0" sldId="272"/>
            <ac:spMk id="8" creationId="{00000000-0000-0000-0000-000000000000}"/>
          </ac:spMkLst>
        </pc:spChg>
      </pc:sldChg>
      <pc:sldChg chg="ord">
        <pc:chgData name="Robin Bacchus" userId="ebb736c2ee9a57f7" providerId="LiveId" clId="{CF207A5D-4D69-466C-AFDA-6CFB1AAC3DD0}" dt="2026-03-31T03:56:54.300" v="668"/>
        <pc:sldMkLst>
          <pc:docMk/>
          <pc:sldMk cId="0" sldId="278"/>
        </pc:sldMkLst>
      </pc:sldChg>
      <pc:sldChg chg="del">
        <pc:chgData name="Robin Bacchus" userId="ebb736c2ee9a57f7" providerId="LiveId" clId="{CF207A5D-4D69-466C-AFDA-6CFB1AAC3DD0}" dt="2026-03-31T03:57:11.378" v="669" actId="47"/>
        <pc:sldMkLst>
          <pc:docMk/>
          <pc:sldMk cId="2060340105" sldId="292"/>
        </pc:sldMkLst>
      </pc:sldChg>
      <pc:sldChg chg="addSp modSp new mod modClrScheme chgLayout">
        <pc:chgData name="Robin Bacchus" userId="ebb736c2ee9a57f7" providerId="LiveId" clId="{CF207A5D-4D69-466C-AFDA-6CFB1AAC3DD0}" dt="2026-03-31T04:03:38.743" v="866" actId="20577"/>
        <pc:sldMkLst>
          <pc:docMk/>
          <pc:sldMk cId="3798832262" sldId="293"/>
        </pc:sldMkLst>
        <pc:spChg chg="mod ord">
          <ac:chgData name="Robin Bacchus" userId="ebb736c2ee9a57f7" providerId="LiveId" clId="{CF207A5D-4D69-466C-AFDA-6CFB1AAC3DD0}" dt="2026-03-31T03:53:18.933" v="462" actId="700"/>
          <ac:spMkLst>
            <pc:docMk/>
            <pc:sldMk cId="3798832262" sldId="293"/>
            <ac:spMk id="2" creationId="{CE67E450-21A6-8889-CC3A-8370EFF65D3D}"/>
          </ac:spMkLst>
        </pc:spChg>
        <pc:spChg chg="add mod ord">
          <ac:chgData name="Robin Bacchus" userId="ebb736c2ee9a57f7" providerId="LiveId" clId="{CF207A5D-4D69-466C-AFDA-6CFB1AAC3DD0}" dt="2026-03-31T03:56:24.442" v="666" actId="20577"/>
          <ac:spMkLst>
            <pc:docMk/>
            <pc:sldMk cId="3798832262" sldId="293"/>
            <ac:spMk id="3" creationId="{C38DF283-0113-D0D4-4054-0CA831B9BF35}"/>
          </ac:spMkLst>
        </pc:spChg>
        <pc:spChg chg="add mod ord">
          <ac:chgData name="Robin Bacchus" userId="ebb736c2ee9a57f7" providerId="LiveId" clId="{CF207A5D-4D69-466C-AFDA-6CFB1AAC3DD0}" dt="2026-03-31T04:03:38.743" v="866" actId="20577"/>
          <ac:spMkLst>
            <pc:docMk/>
            <pc:sldMk cId="3798832262" sldId="293"/>
            <ac:spMk id="4" creationId="{3390D3E7-F22A-8C5B-1D5C-4146556011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94" cy="512646"/>
          </a:xfrm>
          <a:prstGeom prst="rect">
            <a:avLst/>
          </a:prstGeom>
        </p:spPr>
        <p:txBody>
          <a:bodyPr vert="horz" lIns="99048" tIns="49524" rIns="99048" bIns="49524" rtlCol="0"/>
          <a:lstStyle>
            <a:lvl1pPr algn="l" fontAlgn="auto">
              <a:spcBef>
                <a:spcPts val="0"/>
              </a:spcBef>
              <a:spcAft>
                <a:spcPts val="0"/>
              </a:spcAft>
              <a:defRPr sz="1300" smtClean="0">
                <a:latin typeface="+mn-lt"/>
                <a:ea typeface="+mn-ea"/>
              </a:defRPr>
            </a:lvl1pPr>
          </a:lstStyle>
          <a:p>
            <a:pPr>
              <a:defRPr/>
            </a:pPr>
            <a:r>
              <a:rPr lang="en-NZ"/>
              <a:t>Math 3: Pebble Patterns, Number recognition</a:t>
            </a:r>
          </a:p>
        </p:txBody>
      </p:sp>
      <p:sp>
        <p:nvSpPr>
          <p:cNvPr id="3" name="Date Placeholder 2"/>
          <p:cNvSpPr>
            <a:spLocks noGrp="1"/>
          </p:cNvSpPr>
          <p:nvPr>
            <p:ph type="dt" sz="quarter" idx="1"/>
          </p:nvPr>
        </p:nvSpPr>
        <p:spPr>
          <a:xfrm>
            <a:off x="4021505" y="0"/>
            <a:ext cx="3076694" cy="512646"/>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r>
              <a:rPr lang="en-US"/>
              <a:t>2016</a:t>
            </a:r>
            <a:endParaRPr lang="en-NZ"/>
          </a:p>
        </p:txBody>
      </p:sp>
      <p:sp>
        <p:nvSpPr>
          <p:cNvPr id="4" name="Footer Placeholder 3"/>
          <p:cNvSpPr>
            <a:spLocks noGrp="1"/>
          </p:cNvSpPr>
          <p:nvPr>
            <p:ph type="ftr" sz="quarter" idx="2"/>
          </p:nvPr>
        </p:nvSpPr>
        <p:spPr>
          <a:xfrm>
            <a:off x="321544" y="9229919"/>
            <a:ext cx="3294727" cy="492048"/>
          </a:xfrm>
          <a:prstGeom prst="rect">
            <a:avLst/>
          </a:prstGeom>
        </p:spPr>
        <p:txBody>
          <a:bodyPr vert="horz" lIns="99048" tIns="49524" rIns="99048" bIns="49524" rtlCol="0" anchor="b"/>
          <a:lstStyle>
            <a:lvl1pPr algn="l" fontAlgn="auto">
              <a:spcBef>
                <a:spcPts val="0"/>
              </a:spcBef>
              <a:spcAft>
                <a:spcPts val="0"/>
              </a:spcAft>
              <a:defRPr sz="1300" dirty="0" smtClean="0">
                <a:latin typeface="+mn-lt"/>
                <a:ea typeface="+mn-ea"/>
              </a:defRPr>
            </a:lvl1pPr>
          </a:lstStyle>
          <a:p>
            <a:pPr>
              <a:defRPr/>
            </a:pPr>
            <a:r>
              <a:rPr lang="en-NZ"/>
              <a:t>Presented by Dr Robin Bacchus PhD</a:t>
            </a:r>
          </a:p>
        </p:txBody>
      </p:sp>
      <p:sp>
        <p:nvSpPr>
          <p:cNvPr id="5" name="Slide Number Placeholder 4"/>
          <p:cNvSpPr>
            <a:spLocks noGrp="1"/>
          </p:cNvSpPr>
          <p:nvPr>
            <p:ph type="sldNum" sz="quarter" idx="3"/>
          </p:nvPr>
        </p:nvSpPr>
        <p:spPr>
          <a:xfrm>
            <a:off x="3616271" y="9207034"/>
            <a:ext cx="3076694" cy="514934"/>
          </a:xfrm>
          <a:prstGeom prst="rect">
            <a:avLst/>
          </a:prstGeom>
        </p:spPr>
        <p:txBody>
          <a:bodyPr vert="horz" lIns="99048" tIns="49524" rIns="99048" bIns="49524" rtlCol="0" anchor="b"/>
          <a:lstStyle>
            <a:lvl1pPr algn="r" fontAlgn="auto">
              <a:spcBef>
                <a:spcPts val="0"/>
              </a:spcBef>
              <a:spcAft>
                <a:spcPts val="0"/>
              </a:spcAft>
              <a:defRPr sz="1300" dirty="0" smtClean="0">
                <a:latin typeface="+mn-lt"/>
                <a:ea typeface="+mn-ea"/>
              </a:defRPr>
            </a:lvl1pPr>
          </a:lstStyle>
          <a:p>
            <a:pPr>
              <a:defRPr/>
            </a:pPr>
            <a:r>
              <a:rPr lang="en-NZ"/>
              <a:t>Page </a:t>
            </a:r>
            <a:fld id="{C7AF1E65-0668-4951-8A66-3E4C4F2B20BF}" type="slidenum">
              <a:rPr lang="en-NZ" sz="1600"/>
              <a:pPr>
                <a:defRPr/>
              </a:pPr>
              <a:t>‹#›</a:t>
            </a:fld>
            <a:endParaRPr lang="en-NZ"/>
          </a:p>
        </p:txBody>
      </p:sp>
    </p:spTree>
    <p:extLst>
      <p:ext uri="{BB962C8B-B14F-4D97-AF65-F5344CB8AC3E}">
        <p14:creationId xmlns:p14="http://schemas.microsoft.com/office/powerpoint/2010/main" val="248781659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94" cy="512646"/>
          </a:xfrm>
          <a:prstGeom prst="rect">
            <a:avLst/>
          </a:prstGeom>
        </p:spPr>
        <p:txBody>
          <a:bodyPr vert="horz" lIns="99048" tIns="49524" rIns="99048" bIns="49524" rtlCol="0"/>
          <a:lstStyle>
            <a:lvl1pPr algn="l" fontAlgn="auto">
              <a:spcBef>
                <a:spcPts val="0"/>
              </a:spcBef>
              <a:spcAft>
                <a:spcPts val="0"/>
              </a:spcAft>
              <a:defRPr sz="1300" smtClean="0">
                <a:latin typeface="+mn-lt"/>
                <a:ea typeface="+mn-ea"/>
              </a:defRPr>
            </a:lvl1pPr>
          </a:lstStyle>
          <a:p>
            <a:pPr>
              <a:defRPr/>
            </a:pPr>
            <a:r>
              <a:rPr lang="en-NZ"/>
              <a:t>Math 3: Pebble Patterns, Number recognition</a:t>
            </a:r>
          </a:p>
        </p:txBody>
      </p:sp>
      <p:sp>
        <p:nvSpPr>
          <p:cNvPr id="3" name="Date Placeholder 2"/>
          <p:cNvSpPr>
            <a:spLocks noGrp="1"/>
          </p:cNvSpPr>
          <p:nvPr>
            <p:ph type="dt" idx="1"/>
          </p:nvPr>
        </p:nvSpPr>
        <p:spPr>
          <a:xfrm>
            <a:off x="4021505" y="0"/>
            <a:ext cx="3076694" cy="512646"/>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r>
              <a:rPr lang="en-US"/>
              <a:t>2016</a:t>
            </a:r>
            <a:endParaRPr lang="en-NZ"/>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9048" tIns="49524" rIns="99048" bIns="49524" rtlCol="0" anchor="ctr"/>
          <a:lstStyle/>
          <a:p>
            <a:pPr lvl="0"/>
            <a:endParaRPr lang="en-NZ" noProof="0"/>
          </a:p>
        </p:txBody>
      </p:sp>
      <p:sp>
        <p:nvSpPr>
          <p:cNvPr id="5" name="Notes Placeholder 4"/>
          <p:cNvSpPr>
            <a:spLocks noGrp="1"/>
          </p:cNvSpPr>
          <p:nvPr>
            <p:ph type="body" sz="quarter" idx="3"/>
          </p:nvPr>
        </p:nvSpPr>
        <p:spPr>
          <a:xfrm>
            <a:off x="710261" y="4925064"/>
            <a:ext cx="5678779" cy="4030223"/>
          </a:xfrm>
          <a:prstGeom prst="rect">
            <a:avLst/>
          </a:prstGeom>
        </p:spPr>
        <p:txBody>
          <a:bodyPr vert="horz" lIns="99048" tIns="49524" rIns="99048" bIns="495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9721967"/>
            <a:ext cx="3076694" cy="512646"/>
          </a:xfrm>
          <a:prstGeom prst="rect">
            <a:avLst/>
          </a:prstGeom>
        </p:spPr>
        <p:txBody>
          <a:bodyPr vert="horz" lIns="99048" tIns="49524" rIns="99048" bIns="49524" rtlCol="0" anchor="b"/>
          <a:lstStyle>
            <a:lvl1pPr algn="l" fontAlgn="auto">
              <a:spcBef>
                <a:spcPts val="0"/>
              </a:spcBef>
              <a:spcAft>
                <a:spcPts val="0"/>
              </a:spcAft>
              <a:defRPr sz="1300" smtClean="0">
                <a:latin typeface="+mn-lt"/>
                <a:ea typeface="+mn-ea"/>
              </a:defRPr>
            </a:lvl1pPr>
          </a:lstStyle>
          <a:p>
            <a:pPr>
              <a:defRPr/>
            </a:pPr>
            <a:r>
              <a:rPr lang="en-NZ"/>
              <a:t>Presented by Dr Robin Bacchus PhD</a:t>
            </a:r>
          </a:p>
        </p:txBody>
      </p:sp>
      <p:sp>
        <p:nvSpPr>
          <p:cNvPr id="7" name="Slide Number Placeholder 6"/>
          <p:cNvSpPr>
            <a:spLocks noGrp="1"/>
          </p:cNvSpPr>
          <p:nvPr>
            <p:ph type="sldNum" sz="quarter" idx="5"/>
          </p:nvPr>
        </p:nvSpPr>
        <p:spPr>
          <a:xfrm>
            <a:off x="4021505" y="9721967"/>
            <a:ext cx="3076694" cy="512646"/>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defRPr>
            </a:lvl1pPr>
          </a:lstStyle>
          <a:p>
            <a:pPr>
              <a:defRPr/>
            </a:pPr>
            <a:fld id="{AF003060-8575-4DFE-A1EC-548BA33068A8}" type="slidenum">
              <a:rPr lang="en-NZ"/>
              <a:pPr>
                <a:defRPr/>
              </a:pPr>
              <a:t>‹#›</a:t>
            </a:fld>
            <a:endParaRPr lang="en-NZ"/>
          </a:p>
        </p:txBody>
      </p:sp>
    </p:spTree>
    <p:extLst>
      <p:ext uri="{BB962C8B-B14F-4D97-AF65-F5344CB8AC3E}">
        <p14:creationId xmlns:p14="http://schemas.microsoft.com/office/powerpoint/2010/main" val="3169452993"/>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altLang="zh-CN"/>
          </a:p>
        </p:txBody>
      </p:sp>
      <p:sp>
        <p:nvSpPr>
          <p:cNvPr id="2457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NZ" altLang="zh-CN"/>
              <a:t>Math 3: Pebble Patterns, Number recognition</a:t>
            </a:r>
          </a:p>
        </p:txBody>
      </p:sp>
      <p:sp>
        <p:nvSpPr>
          <p:cNvPr id="245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zh-CN"/>
              <a:t>2016</a:t>
            </a:r>
            <a:endParaRPr lang="en-NZ" altLang="zh-CN"/>
          </a:p>
        </p:txBody>
      </p:sp>
      <p:sp>
        <p:nvSpPr>
          <p:cNvPr id="2458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NZ" altLang="zh-CN"/>
              <a:t>Presented by Dr Robin Bacchus PhD</a:t>
            </a:r>
          </a:p>
        </p:txBody>
      </p:sp>
      <p:sp>
        <p:nvSpPr>
          <p:cNvPr id="2458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EC1B65-5B06-4A77-A277-C113C551BFE7}" type="slidenum">
              <a:rPr lang="en-NZ" altLang="zh-CN"/>
              <a:pPr fontAlgn="base">
                <a:spcBef>
                  <a:spcPct val="0"/>
                </a:spcBef>
                <a:spcAft>
                  <a:spcPct val="0"/>
                </a:spcAft>
              </a:pPr>
              <a:t>9</a:t>
            </a:fld>
            <a:endParaRPr lang="en-NZ" altLang="zh-CN"/>
          </a:p>
        </p:txBody>
      </p:sp>
    </p:spTree>
    <p:extLst>
      <p:ext uri="{BB962C8B-B14F-4D97-AF65-F5344CB8AC3E}">
        <p14:creationId xmlns:p14="http://schemas.microsoft.com/office/powerpoint/2010/main" val="140616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NZ" altLang="zh-CN"/>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9CE670-336D-4130-9591-709D15DA99A1}" type="slidenum">
              <a:rPr lang="en-NZ" altLang="zh-CN"/>
              <a:pPr fontAlgn="base">
                <a:spcBef>
                  <a:spcPct val="0"/>
                </a:spcBef>
                <a:spcAft>
                  <a:spcPct val="0"/>
                </a:spcAft>
              </a:pPr>
              <a:t>11</a:t>
            </a:fld>
            <a:endParaRPr lang="en-NZ" altLang="zh-CN"/>
          </a:p>
        </p:txBody>
      </p:sp>
      <p:sp>
        <p:nvSpPr>
          <p:cNvPr id="2765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NZ" altLang="zh-CN"/>
              <a:t>Presented by Dr Robin Bacchus PhD</a:t>
            </a:r>
          </a:p>
        </p:txBody>
      </p:sp>
      <p:sp>
        <p:nvSpPr>
          <p:cNvPr id="27653"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NZ" altLang="zh-CN"/>
              <a:t>Math 3: Pebble Patterns, Number recognition</a:t>
            </a:r>
          </a:p>
        </p:txBody>
      </p:sp>
      <p:sp>
        <p:nvSpPr>
          <p:cNvPr id="27654" name="Date Placeholder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zh-CN"/>
              <a:t>2016</a:t>
            </a:r>
            <a:endParaRPr lang="en-NZ" altLang="zh-CN"/>
          </a:p>
        </p:txBody>
      </p:sp>
    </p:spTree>
    <p:extLst>
      <p:ext uri="{BB962C8B-B14F-4D97-AF65-F5344CB8AC3E}">
        <p14:creationId xmlns:p14="http://schemas.microsoft.com/office/powerpoint/2010/main" val="283280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969BCD0-2FE5-4116-9A13-2A7F39121465}"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BF7E83F-48B4-43D5-AD42-86BB73C32E84}"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4EC984A1-46A1-46C2-AD62-7A32C0B1307C}"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089CB1F-4119-4934-8059-A189EA5016F4}"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DCE49096-9E3D-4F05-BEE7-8F30967370E1}"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ECD02868-DE7C-4F76-85C8-F7C3A75E1FF1}"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endParaRPr lang="en-NZ"/>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97AFCF25-98D9-4248-91A8-1E2DC79FBA2C}"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F876A355-6982-45D1-B42D-360969077204}"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EF939B55-073B-4093-BFBB-CC3CEE40E743}"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1EAE8D37-55D1-4337-904D-D3935417C172}"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13 June 2012</a:t>
            </a:r>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03965C55-6ADC-4290-9E60-C6A78BF3844D}"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en-NZ" altLang="zh-CN"/>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NZ" altLang="zh-CN"/>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r>
              <a:rPr lang="en-US"/>
              <a:t>13 June 2012</a:t>
            </a:r>
            <a:endParaRPr lang="en-NZ"/>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NZ"/>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750D029E-1F74-42DD-AA55-CD89F59B438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Calibri Light" pitchFamily="34" charset="0"/>
        </a:defRPr>
      </a:lvl2pPr>
      <a:lvl3pPr algn="l" rtl="0" fontAlgn="base">
        <a:spcBef>
          <a:spcPct val="0"/>
        </a:spcBef>
        <a:spcAft>
          <a:spcPct val="0"/>
        </a:spcAft>
        <a:defRPr sz="4400">
          <a:solidFill>
            <a:schemeClr val="tx1"/>
          </a:solidFill>
          <a:latin typeface="Calibri Light" pitchFamily="34" charset="0"/>
        </a:defRPr>
      </a:lvl3pPr>
      <a:lvl4pPr algn="l" rtl="0" fontAlgn="base">
        <a:spcBef>
          <a:spcPct val="0"/>
        </a:spcBef>
        <a:spcAft>
          <a:spcPct val="0"/>
        </a:spcAft>
        <a:defRPr sz="4400">
          <a:solidFill>
            <a:schemeClr val="tx1"/>
          </a:solidFill>
          <a:latin typeface="Calibri Light" pitchFamily="34" charset="0"/>
        </a:defRPr>
      </a:lvl4pPr>
      <a:lvl5pPr algn="l" rtl="0" fontAlgn="base">
        <a:spcBef>
          <a:spcPct val="0"/>
        </a:spcBef>
        <a:spcAft>
          <a:spcPct val="0"/>
        </a:spcAft>
        <a:defRPr sz="4400">
          <a:solidFill>
            <a:schemeClr val="tx1"/>
          </a:solidFill>
          <a:latin typeface="Calibri Light" pitchFamily="34" charset="0"/>
        </a:defRPr>
      </a:lvl5pPr>
      <a:lvl6pPr marL="457200" algn="l" rtl="0" fontAlgn="base">
        <a:spcBef>
          <a:spcPct val="0"/>
        </a:spcBef>
        <a:spcAft>
          <a:spcPct val="0"/>
        </a:spcAft>
        <a:defRPr sz="4400">
          <a:solidFill>
            <a:schemeClr val="tx1"/>
          </a:solidFill>
          <a:latin typeface="Calibri Light" pitchFamily="34" charset="0"/>
        </a:defRPr>
      </a:lvl6pPr>
      <a:lvl7pPr marL="914400" algn="l" rtl="0" fontAlgn="base">
        <a:spcBef>
          <a:spcPct val="0"/>
        </a:spcBef>
        <a:spcAft>
          <a:spcPct val="0"/>
        </a:spcAft>
        <a:defRPr sz="4400">
          <a:solidFill>
            <a:schemeClr val="tx1"/>
          </a:solidFill>
          <a:latin typeface="Calibri Light" pitchFamily="34" charset="0"/>
        </a:defRPr>
      </a:lvl7pPr>
      <a:lvl8pPr marL="1371600" algn="l" rtl="0" fontAlgn="base">
        <a:spcBef>
          <a:spcPct val="0"/>
        </a:spcBef>
        <a:spcAft>
          <a:spcPct val="0"/>
        </a:spcAft>
        <a:defRPr sz="4400">
          <a:solidFill>
            <a:schemeClr val="tx1"/>
          </a:solidFill>
          <a:latin typeface="Calibri Light" pitchFamily="34" charset="0"/>
        </a:defRPr>
      </a:lvl8pPr>
      <a:lvl9pPr marL="1828800" algn="l" rtl="0" fontAlgn="base">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ct val="30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ct val="3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ct val="3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ct val="300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ct val="3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524000" y="243667"/>
            <a:ext cx="9144000" cy="2188982"/>
          </a:xfrm>
        </p:spPr>
        <p:txBody>
          <a:bodyPr/>
          <a:lstStyle/>
          <a:p>
            <a:r>
              <a:rPr lang="en-NZ" altLang="zh-CN" dirty="0">
                <a:solidFill>
                  <a:srgbClr val="FF0000"/>
                </a:solidFill>
                <a:latin typeface="AR BERKLEY"/>
              </a:rPr>
              <a:t>Math 3 </a:t>
            </a:r>
            <a:br>
              <a:rPr lang="en-NZ" altLang="zh-CN" sz="5400" dirty="0"/>
            </a:br>
            <a:r>
              <a:rPr lang="en-NZ" altLang="zh-CN" sz="5400" dirty="0"/>
              <a:t>Pebble Patterns</a:t>
            </a:r>
            <a:br>
              <a:rPr lang="en-NZ" altLang="zh-CN" sz="5400" dirty="0"/>
            </a:br>
            <a:endParaRPr lang="zh-CN" altLang="en-NZ" sz="4000" dirty="0"/>
          </a:p>
        </p:txBody>
      </p:sp>
      <p:sp>
        <p:nvSpPr>
          <p:cNvPr id="3" name="Subtitle 2"/>
          <p:cNvSpPr>
            <a:spLocks noGrp="1"/>
          </p:cNvSpPr>
          <p:nvPr>
            <p:ph type="subTitle" idx="1"/>
          </p:nvPr>
        </p:nvSpPr>
        <p:spPr>
          <a:xfrm>
            <a:off x="1524000" y="2432649"/>
            <a:ext cx="9647104" cy="3731614"/>
          </a:xfrm>
        </p:spPr>
        <p:txBody>
          <a:bodyPr>
            <a:noAutofit/>
          </a:bodyPr>
          <a:lstStyle/>
          <a:p>
            <a:pPr>
              <a:lnSpc>
                <a:spcPct val="70000"/>
              </a:lnSpc>
            </a:pPr>
            <a:r>
              <a:rPr lang="en-NZ" altLang="zh-CN" sz="3200" dirty="0"/>
              <a:t>Pebbles = Gems = Dragon’s Tears – 2 </a:t>
            </a:r>
          </a:p>
          <a:p>
            <a:pPr>
              <a:lnSpc>
                <a:spcPct val="70000"/>
              </a:lnSpc>
            </a:pPr>
            <a:r>
              <a:rPr lang="en-NZ" altLang="zh-CN" sz="3200" dirty="0"/>
              <a:t>Scattered, Gather them, Patterns, Halving, Doubling – 3 </a:t>
            </a:r>
          </a:p>
          <a:p>
            <a:pPr>
              <a:lnSpc>
                <a:spcPct val="70000"/>
              </a:lnSpc>
            </a:pPr>
            <a:r>
              <a:rPr lang="en-NZ" altLang="zh-CN" sz="3200" dirty="0"/>
              <a:t>Squares, Even numbers, A special square – 8 </a:t>
            </a:r>
          </a:p>
          <a:p>
            <a:pPr>
              <a:lnSpc>
                <a:spcPct val="70000"/>
              </a:lnSpc>
            </a:pPr>
            <a:r>
              <a:rPr lang="en-NZ" altLang="zh-CN" sz="3200" dirty="0"/>
              <a:t>How many?  Quantity?  Count the number – 12 </a:t>
            </a:r>
          </a:p>
          <a:p>
            <a:pPr>
              <a:lnSpc>
                <a:spcPct val="70000"/>
              </a:lnSpc>
            </a:pPr>
            <a:r>
              <a:rPr lang="en-NZ" altLang="zh-CN" sz="3200" dirty="0"/>
              <a:t>Number Recognition cards – 13 </a:t>
            </a:r>
          </a:p>
          <a:p>
            <a:pPr>
              <a:lnSpc>
                <a:spcPct val="70000"/>
              </a:lnSpc>
            </a:pPr>
            <a:endParaRPr lang="zh-CN" altLang="en-NZ" sz="3200" dirty="0"/>
          </a:p>
        </p:txBody>
      </p:sp>
      <p:sp>
        <p:nvSpPr>
          <p:cNvPr id="4" name="Slide Number Placeholder 3"/>
          <p:cNvSpPr>
            <a:spLocks noGrp="1"/>
          </p:cNvSpPr>
          <p:nvPr>
            <p:ph type="sldNum" sz="quarter" idx="12"/>
          </p:nvPr>
        </p:nvSpPr>
        <p:spPr/>
        <p:txBody>
          <a:bodyPr/>
          <a:lstStyle/>
          <a:p>
            <a:pPr>
              <a:defRPr/>
            </a:pPr>
            <a:fld id="{A2566956-289C-45AC-A215-FF409552C3D1}" type="slidenum">
              <a:rPr lang="en-NZ"/>
              <a:pPr>
                <a:defRPr/>
              </a:pPr>
              <a:t>1</a:t>
            </a:fld>
            <a:endParaRPr lang="en-N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6"/>
          <p:cNvSpPr>
            <a:spLocks noGrp="1"/>
          </p:cNvSpPr>
          <p:nvPr>
            <p:ph type="title"/>
          </p:nvPr>
        </p:nvSpPr>
        <p:spPr/>
        <p:txBody>
          <a:bodyPr/>
          <a:lstStyle/>
          <a:p>
            <a:r>
              <a:rPr lang="en-NZ" altLang="zh-CN" dirty="0"/>
              <a:t>Bigger Squares</a:t>
            </a:r>
            <a:endParaRPr lang="zh-CN" altLang="en-NZ" dirty="0"/>
          </a:p>
        </p:txBody>
      </p:sp>
      <p:sp>
        <p:nvSpPr>
          <p:cNvPr id="3" name="Content Placeholder 2"/>
          <p:cNvSpPr>
            <a:spLocks noGrp="1"/>
          </p:cNvSpPr>
          <p:nvPr>
            <p:ph idx="1"/>
          </p:nvPr>
        </p:nvSpPr>
        <p:spPr/>
        <p:txBody>
          <a:bodyPr>
            <a:noAutofit/>
          </a:bodyPr>
          <a:lstStyle/>
          <a:p>
            <a:r>
              <a:rPr lang="en-NZ" altLang="zh-CN" sz="3200" dirty="0"/>
              <a:t>“Make your 16 back into a square.</a:t>
            </a:r>
            <a:endParaRPr lang="zh-CN" altLang="en-NZ" sz="3200" dirty="0"/>
          </a:p>
          <a:p>
            <a:r>
              <a:rPr lang="en-NZ" altLang="zh-CN" sz="3200" dirty="0"/>
              <a:t> Use your other marbles to make a smaller square [3x3].</a:t>
            </a:r>
          </a:p>
          <a:p>
            <a:r>
              <a:rPr lang="en-NZ" altLang="zh-CN" sz="3200" dirty="0"/>
              <a:t>How is it made up?”</a:t>
            </a:r>
            <a:endParaRPr lang="zh-CN" altLang="en-NZ" sz="3200" dirty="0"/>
          </a:p>
          <a:p>
            <a:r>
              <a:rPr lang="en-NZ" altLang="zh-CN" sz="3200" dirty="0"/>
              <a:t>“Now use the smaller square to make the larger square even bigger.</a:t>
            </a:r>
          </a:p>
          <a:p>
            <a:r>
              <a:rPr lang="en-NZ" altLang="zh-CN" sz="3200" dirty="0"/>
              <a:t>What has happened?” [The two small squares exactly make one larger square.]</a:t>
            </a:r>
          </a:p>
        </p:txBody>
      </p:sp>
      <p:sp>
        <p:nvSpPr>
          <p:cNvPr id="6" name="Slide Number Placeholder 5"/>
          <p:cNvSpPr>
            <a:spLocks noGrp="1"/>
          </p:cNvSpPr>
          <p:nvPr>
            <p:ph type="sldNum" sz="quarter" idx="12"/>
          </p:nvPr>
        </p:nvSpPr>
        <p:spPr/>
        <p:txBody>
          <a:bodyPr/>
          <a:lstStyle/>
          <a:p>
            <a:pPr>
              <a:defRPr/>
            </a:pPr>
            <a:fld id="{1837F04C-26DB-42C6-92A9-4A98E050A222}" type="slidenum">
              <a:rPr lang="en-NZ"/>
              <a:pPr>
                <a:defRPr/>
              </a:pPr>
              <a:t>10</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NZ" altLang="zh-CN"/>
              <a:t>A special square</a:t>
            </a:r>
          </a:p>
        </p:txBody>
      </p:sp>
      <p:graphicFrame>
        <p:nvGraphicFramePr>
          <p:cNvPr id="7" name="Content Placeholder 6"/>
          <p:cNvGraphicFramePr>
            <a:graphicFrameLocks noGrp="1"/>
          </p:cNvGraphicFramePr>
          <p:nvPr>
            <p:ph idx="1"/>
          </p:nvPr>
        </p:nvGraphicFramePr>
        <p:xfrm>
          <a:off x="1981200" y="1600200"/>
          <a:ext cx="3178175" cy="3048000"/>
        </p:xfrm>
        <a:graphic>
          <a:graphicData uri="http://schemas.openxmlformats.org/drawingml/2006/table">
            <a:tbl>
              <a:tblPr/>
              <a:tblGrid>
                <a:gridCol w="658813">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5032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FF0000"/>
                          </a:solidFill>
                          <a:effectLst/>
                          <a:latin typeface="Arial" charset="0"/>
                          <a:ea typeface="宋体" charset="-122"/>
                          <a:cs typeface="Times New Roman" pitchFamily="18" charset="0"/>
                        </a:rPr>
                        <a:t>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450"/>
                        </a:spcAft>
                        <a:buClrTx/>
                        <a:buSzTx/>
                        <a:buFontTx/>
                        <a:buNone/>
                        <a:tabLst>
                          <a:tab pos="395288" algn="l"/>
                          <a:tab pos="790575" algn="l"/>
                          <a:tab pos="1073150" algn="l"/>
                          <a:tab pos="2486025" algn="l"/>
                          <a:tab pos="5486400" algn="r"/>
                        </a:tabLst>
                      </a:pPr>
                      <a:r>
                        <a:rPr kumimoji="0" lang="en-NZ" altLang="zh-CN" sz="4000" b="1" i="0" u="none" strike="noStrike" cap="none" normalizeH="0" baseline="0">
                          <a:ln>
                            <a:noFill/>
                          </a:ln>
                          <a:solidFill>
                            <a:srgbClr val="000000"/>
                          </a:solidFill>
                          <a:effectLst/>
                          <a:latin typeface="Arial" charset="0"/>
                          <a:ea typeface="宋体" charset="-122"/>
                          <a:cs typeface="Times New Roman" pitchFamily="18" charset="0"/>
                        </a:rPr>
                        <a:t>x</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pPr>
              <a:defRPr/>
            </a:pPr>
            <a:fld id="{B7CCADCF-A602-4733-BDA9-038E31CC9393}" type="slidenum">
              <a:rPr lang="en-NZ"/>
              <a:pPr>
                <a:defRPr/>
              </a:pPr>
              <a:t>11</a:t>
            </a:fld>
            <a:endParaRPr lang="en-NZ"/>
          </a:p>
        </p:txBody>
      </p:sp>
      <p:sp>
        <p:nvSpPr>
          <p:cNvPr id="26665" name="TextBox 7"/>
          <p:cNvSpPr txBox="1">
            <a:spLocks noChangeArrowheads="1"/>
          </p:cNvSpPr>
          <p:nvPr/>
        </p:nvSpPr>
        <p:spPr bwMode="auto">
          <a:xfrm>
            <a:off x="5735638" y="1628775"/>
            <a:ext cx="4537075" cy="3990975"/>
          </a:xfrm>
          <a:prstGeom prst="rect">
            <a:avLst/>
          </a:prstGeom>
          <a:noFill/>
          <a:ln w="9525">
            <a:noFill/>
            <a:miter lim="800000"/>
            <a:headEnd/>
            <a:tailEnd/>
          </a:ln>
        </p:spPr>
        <p:txBody>
          <a:bodyPr>
            <a:spAutoFit/>
          </a:bodyPr>
          <a:lstStyle/>
          <a:p>
            <a:r>
              <a:rPr lang="en-NZ" altLang="zh-CN" sz="3200">
                <a:latin typeface="Calibri" pitchFamily="34" charset="0"/>
              </a:rPr>
              <a:t>“There is a special magic about this, that was discovered long ago by a wise man called Pythagoras, which you will learn about when you are older.”</a:t>
            </a:r>
          </a:p>
          <a:p>
            <a:r>
              <a:rPr lang="zh-CN" altLang="en-NZ" sz="3200">
                <a:latin typeface="Calibri" pitchFamily="34" charset="0"/>
              </a:rPr>
              <a:t>毕达哥拉斯</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a:xfrm>
            <a:off x="838200" y="365125"/>
            <a:ext cx="10515600" cy="808067"/>
          </a:xfrm>
        </p:spPr>
        <p:txBody>
          <a:bodyPr/>
          <a:lstStyle/>
          <a:p>
            <a:r>
              <a:rPr lang="en-NZ" altLang="zh-CN" dirty="0"/>
              <a:t>How many? Number recognition…..</a:t>
            </a:r>
          </a:p>
        </p:txBody>
      </p:sp>
      <p:sp>
        <p:nvSpPr>
          <p:cNvPr id="8" name="Content Placeholder 7"/>
          <p:cNvSpPr>
            <a:spLocks noGrp="1"/>
          </p:cNvSpPr>
          <p:nvPr>
            <p:ph idx="1"/>
          </p:nvPr>
        </p:nvSpPr>
        <p:spPr>
          <a:xfrm>
            <a:off x="838200" y="1190445"/>
            <a:ext cx="10515600" cy="5003771"/>
          </a:xfrm>
        </p:spPr>
        <p:txBody>
          <a:bodyPr rtlCol="0">
            <a:normAutofit/>
          </a:bodyPr>
          <a:lstStyle/>
          <a:p>
            <a:pPr fontAlgn="auto">
              <a:spcAft>
                <a:spcPts val="0"/>
              </a:spcAft>
              <a:buFont typeface="Arial" panose="020B0604020202020204" pitchFamily="34" charset="0"/>
              <a:buChar char="•"/>
              <a:defRPr/>
            </a:pPr>
            <a:r>
              <a:rPr lang="en-NZ" dirty="0"/>
              <a:t>Make small placards with a single group of symbols on it.  Hold up one at a time – in response children visually recognise the associated number and put up their hand(s) with same number of fingers showing.</a:t>
            </a:r>
            <a:endParaRPr lang="zh-CN" altLang="en-NZ" dirty="0"/>
          </a:p>
          <a:p>
            <a:pPr fontAlgn="auto">
              <a:spcAft>
                <a:spcPts val="0"/>
              </a:spcAft>
              <a:buFont typeface="Arial" panose="020B0604020202020204" pitchFamily="34" charset="0"/>
              <a:buChar char="•"/>
              <a:defRPr/>
            </a:pPr>
            <a:r>
              <a:rPr lang="en-NZ" dirty="0"/>
              <a:t>Next get the children to make their own set of placards with a numeral from 1 to 9 written on it:  1 2 3 4 5 6 7 8 9</a:t>
            </a:r>
            <a:endParaRPr lang="zh-CN" altLang="en-NZ" dirty="0"/>
          </a:p>
          <a:p>
            <a:pPr fontAlgn="auto">
              <a:spcAft>
                <a:spcPts val="0"/>
              </a:spcAft>
              <a:buFont typeface="Arial" panose="020B0604020202020204" pitchFamily="34" charset="0"/>
              <a:buChar char="•"/>
              <a:defRPr/>
            </a:pPr>
            <a:r>
              <a:rPr lang="en-NZ" dirty="0"/>
              <a:t>This time they select the correct placard and display that each time you hold up a group of symbols.</a:t>
            </a:r>
          </a:p>
          <a:p>
            <a:pPr fontAlgn="auto">
              <a:spcAft>
                <a:spcPts val="0"/>
              </a:spcAft>
              <a:buFont typeface="Arial" panose="020B0604020202020204" pitchFamily="34" charset="0"/>
              <a:buChar char="•"/>
              <a:defRPr/>
            </a:pPr>
            <a:r>
              <a:rPr lang="en-NZ" dirty="0"/>
              <a:t>The following placards – that could be used – have a variety of symbols, words, numerals from west (English) and east (Mandarin) on one side and the western Arabic numerals large on the reverse side.</a:t>
            </a:r>
          </a:p>
        </p:txBody>
      </p:sp>
      <p:sp>
        <p:nvSpPr>
          <p:cNvPr id="4" name="Slide Number Placeholder 3"/>
          <p:cNvSpPr>
            <a:spLocks noGrp="1"/>
          </p:cNvSpPr>
          <p:nvPr>
            <p:ph type="sldNum" sz="quarter" idx="12"/>
          </p:nvPr>
        </p:nvSpPr>
        <p:spPr/>
        <p:txBody>
          <a:bodyPr/>
          <a:lstStyle/>
          <a:p>
            <a:pPr>
              <a:defRPr/>
            </a:pPr>
            <a:fld id="{6B651495-D66E-40E1-880D-AEC2E67A6B23}" type="slidenum">
              <a:rPr lang="en-NZ"/>
              <a:pPr>
                <a:defRPr/>
              </a:pPr>
              <a:t>12</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0F9A219-84BD-46D3-8797-E8A932110464}" type="slidenum">
              <a:rPr lang="en-NZ"/>
              <a:pPr>
                <a:defRPr/>
              </a:pPr>
              <a:t>13</a:t>
            </a:fld>
            <a:endParaRPr lang="en-NZ"/>
          </a:p>
        </p:txBody>
      </p:sp>
      <p:pic>
        <p:nvPicPr>
          <p:cNvPr id="29698" name="Picture 4"/>
          <p:cNvPicPr>
            <a:picLocks noChangeAspect="1"/>
          </p:cNvPicPr>
          <p:nvPr/>
        </p:nvPicPr>
        <p:blipFill>
          <a:blip r:embed="rId2" cstate="print"/>
          <a:srcRect b="49677"/>
          <a:stretch>
            <a:fillRect/>
          </a:stretch>
        </p:blipFill>
        <p:spPr bwMode="auto">
          <a:xfrm>
            <a:off x="1384300" y="0"/>
            <a:ext cx="9423400" cy="3451225"/>
          </a:xfrm>
          <a:prstGeom prst="rect">
            <a:avLst/>
          </a:prstGeom>
          <a:noFill/>
          <a:ln w="9525">
            <a:solidFill>
              <a:schemeClr val="tx1"/>
            </a:solidFill>
            <a:miter lim="800000"/>
            <a:headEnd/>
            <a:tailEnd/>
          </a:ln>
        </p:spPr>
      </p:pic>
      <p:pic>
        <p:nvPicPr>
          <p:cNvPr id="29699" name="Picture 5"/>
          <p:cNvPicPr>
            <a:picLocks noChangeAspect="1"/>
          </p:cNvPicPr>
          <p:nvPr/>
        </p:nvPicPr>
        <p:blipFill>
          <a:blip r:embed="rId3" cstate="print"/>
          <a:srcRect b="51828"/>
          <a:stretch>
            <a:fillRect/>
          </a:stretch>
        </p:blipFill>
        <p:spPr bwMode="auto">
          <a:xfrm>
            <a:off x="1384300" y="3417888"/>
            <a:ext cx="9423400" cy="3303587"/>
          </a:xfrm>
          <a:prstGeom prst="rect">
            <a:avLst/>
          </a:prstGeom>
          <a:noFill/>
          <a:ln w="9525">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545124-CB88-42A3-87F8-BB84B3010C48}" type="slidenum">
              <a:rPr lang="en-NZ"/>
              <a:pPr>
                <a:defRPr/>
              </a:pPr>
              <a:t>14</a:t>
            </a:fld>
            <a:endParaRPr lang="en-NZ"/>
          </a:p>
        </p:txBody>
      </p:sp>
      <p:pic>
        <p:nvPicPr>
          <p:cNvPr id="30722" name="Picture 4"/>
          <p:cNvPicPr>
            <a:picLocks noChangeAspect="1"/>
          </p:cNvPicPr>
          <p:nvPr/>
        </p:nvPicPr>
        <p:blipFill>
          <a:blip r:embed="rId2" cstate="print"/>
          <a:srcRect b="50114"/>
          <a:stretch>
            <a:fillRect/>
          </a:stretch>
        </p:blipFill>
        <p:spPr bwMode="auto">
          <a:xfrm>
            <a:off x="1376363" y="0"/>
            <a:ext cx="9439275" cy="3421063"/>
          </a:xfrm>
          <a:prstGeom prst="rect">
            <a:avLst/>
          </a:prstGeom>
          <a:noFill/>
          <a:ln w="9525">
            <a:solidFill>
              <a:schemeClr val="tx1"/>
            </a:solidFill>
            <a:miter lim="800000"/>
            <a:headEnd/>
            <a:tailEnd/>
          </a:ln>
        </p:spPr>
      </p:pic>
      <p:pic>
        <p:nvPicPr>
          <p:cNvPr id="30723" name="Picture 5"/>
          <p:cNvPicPr>
            <a:picLocks noChangeAspect="1"/>
          </p:cNvPicPr>
          <p:nvPr/>
        </p:nvPicPr>
        <p:blipFill>
          <a:blip r:embed="rId3" cstate="print"/>
          <a:srcRect b="50575"/>
          <a:stretch>
            <a:fillRect/>
          </a:stretch>
        </p:blipFill>
        <p:spPr bwMode="auto">
          <a:xfrm>
            <a:off x="1376363" y="3468688"/>
            <a:ext cx="9439275" cy="3389312"/>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DF283-0113-D0D4-4054-0CA831B9BF35}"/>
              </a:ext>
            </a:extLst>
          </p:cNvPr>
          <p:cNvSpPr>
            <a:spLocks noGrp="1"/>
          </p:cNvSpPr>
          <p:nvPr>
            <p:ph type="title"/>
          </p:nvPr>
        </p:nvSpPr>
        <p:spPr/>
        <p:txBody>
          <a:bodyPr/>
          <a:lstStyle/>
          <a:p>
            <a:r>
              <a:rPr lang="en-NZ" dirty="0"/>
              <a:t>Placards for recognition</a:t>
            </a:r>
          </a:p>
        </p:txBody>
      </p:sp>
      <p:sp>
        <p:nvSpPr>
          <p:cNvPr id="4" name="Content Placeholder 3">
            <a:extLst>
              <a:ext uri="{FF2B5EF4-FFF2-40B4-BE49-F238E27FC236}">
                <a16:creationId xmlns:a16="http://schemas.microsoft.com/office/drawing/2014/main" id="{3390D3E7-F22A-8C5B-1D5C-41465560115D}"/>
              </a:ext>
            </a:extLst>
          </p:cNvPr>
          <p:cNvSpPr>
            <a:spLocks noGrp="1"/>
          </p:cNvSpPr>
          <p:nvPr>
            <p:ph idx="1"/>
          </p:nvPr>
        </p:nvSpPr>
        <p:spPr/>
        <p:txBody>
          <a:bodyPr/>
          <a:lstStyle/>
          <a:p>
            <a:r>
              <a:rPr lang="en-NZ" dirty="0"/>
              <a:t>The following slides show a selection of placards that could be shown to the children for them to visually recognise the number of items shown;</a:t>
            </a:r>
          </a:p>
          <a:p>
            <a:r>
              <a:rPr lang="en-NZ" dirty="0"/>
              <a:t>Be creative – invent your own!</a:t>
            </a:r>
          </a:p>
          <a:p>
            <a:r>
              <a:rPr lang="en-NZ" dirty="0"/>
              <a:t>Mix them up…</a:t>
            </a:r>
          </a:p>
          <a:p>
            <a:r>
              <a:rPr lang="en-NZ" dirty="0"/>
              <a:t>Have some that have several possible answers.</a:t>
            </a:r>
          </a:p>
          <a:p>
            <a:r>
              <a:rPr lang="en-NZ" dirty="0"/>
              <a:t>Don’t tell anyone that they are wrong, but ask them how they arrived at their answer/response.  Be open!  You may learn something.</a:t>
            </a:r>
          </a:p>
        </p:txBody>
      </p:sp>
      <p:sp>
        <p:nvSpPr>
          <p:cNvPr id="2" name="Slide Number Placeholder 1">
            <a:extLst>
              <a:ext uri="{FF2B5EF4-FFF2-40B4-BE49-F238E27FC236}">
                <a16:creationId xmlns:a16="http://schemas.microsoft.com/office/drawing/2014/main" id="{CE67E450-21A6-8889-CC3A-8370EFF65D3D}"/>
              </a:ext>
            </a:extLst>
          </p:cNvPr>
          <p:cNvSpPr>
            <a:spLocks noGrp="1"/>
          </p:cNvSpPr>
          <p:nvPr>
            <p:ph type="sldNum" sz="quarter" idx="12"/>
          </p:nvPr>
        </p:nvSpPr>
        <p:spPr/>
        <p:txBody>
          <a:bodyPr/>
          <a:lstStyle/>
          <a:p>
            <a:pPr>
              <a:defRPr/>
            </a:pPr>
            <a:fld id="{EF939B55-073B-4093-BFBB-CC3CEE40E743}" type="slidenum">
              <a:rPr lang="en-NZ" smtClean="0"/>
              <a:pPr>
                <a:defRPr/>
              </a:pPr>
              <a:t>15</a:t>
            </a:fld>
            <a:endParaRPr lang="en-NZ"/>
          </a:p>
        </p:txBody>
      </p:sp>
    </p:spTree>
    <p:extLst>
      <p:ext uri="{BB962C8B-B14F-4D97-AF65-F5344CB8AC3E}">
        <p14:creationId xmlns:p14="http://schemas.microsoft.com/office/powerpoint/2010/main" val="379883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08710" y="661400"/>
            <a:ext cx="4799424" cy="6858000"/>
          </a:xfrm>
          <a:prstGeom prst="rect">
            <a:avLst/>
          </a:prstGeom>
        </p:spPr>
      </p:pic>
      <p:sp>
        <p:nvSpPr>
          <p:cNvPr id="3" name="Title 2"/>
          <p:cNvSpPr>
            <a:spLocks noGrp="1"/>
          </p:cNvSpPr>
          <p:nvPr>
            <p:ph type="title"/>
          </p:nvPr>
        </p:nvSpPr>
        <p:spPr>
          <a:xfrm>
            <a:off x="4704202" y="365125"/>
            <a:ext cx="6649598" cy="1325563"/>
          </a:xfrm>
        </p:spPr>
        <p:txBody>
          <a:bodyPr/>
          <a:lstStyle/>
          <a:p>
            <a:r>
              <a:rPr lang="en-NZ" dirty="0"/>
              <a:t>How many?  Quantity?  Count the number…..</a:t>
            </a:r>
          </a:p>
        </p:txBody>
      </p:sp>
      <p:sp>
        <p:nvSpPr>
          <p:cNvPr id="5" name="TextBox 4"/>
          <p:cNvSpPr txBox="1"/>
          <p:nvPr/>
        </p:nvSpPr>
        <p:spPr>
          <a:xfrm>
            <a:off x="304800" y="870752"/>
            <a:ext cx="3958244" cy="5509200"/>
          </a:xfrm>
          <a:prstGeom prst="rect">
            <a:avLst/>
          </a:prstGeom>
          <a:noFill/>
        </p:spPr>
        <p:txBody>
          <a:bodyPr wrap="square" rtlCol="0">
            <a:spAutoFit/>
          </a:bodyPr>
          <a:lstStyle/>
          <a:p>
            <a:r>
              <a:rPr lang="en-NZ" sz="2200" dirty="0"/>
              <a:t>Make small placards with a single group of symbols on it.  Hold up one at a time – in response children put up the same number of fingers.</a:t>
            </a:r>
          </a:p>
          <a:p>
            <a:r>
              <a:rPr lang="en-NZ" sz="2200" dirty="0"/>
              <a:t>Next get the children to make their own set of placards with a numeral from 1 to 9 written on it:  1 2 3 4 5 6 7 8 9</a:t>
            </a:r>
          </a:p>
          <a:p>
            <a:r>
              <a:rPr lang="en-NZ" sz="2200" dirty="0"/>
              <a:t>They select the correct card and display it each time you hold up a group of symbols.</a:t>
            </a:r>
          </a:p>
          <a:p>
            <a:r>
              <a:rPr lang="en-NZ" sz="2200" dirty="0"/>
              <a:t>Note that for the fourth one several answers are possible: 2 rows; 3 colours; </a:t>
            </a:r>
            <a:br>
              <a:rPr lang="en-NZ" sz="2200" dirty="0"/>
            </a:br>
            <a:r>
              <a:rPr lang="en-NZ" sz="2200" dirty="0"/>
              <a:t>4 groups; 9 dots</a:t>
            </a:r>
          </a:p>
        </p:txBody>
      </p:sp>
      <p:cxnSp>
        <p:nvCxnSpPr>
          <p:cNvPr id="7" name="Straight Connector 6"/>
          <p:cNvCxnSpPr>
            <a:cxnSpLocks/>
            <a:stCxn id="3" idx="2"/>
          </p:cNvCxnSpPr>
          <p:nvPr/>
        </p:nvCxnSpPr>
        <p:spPr>
          <a:xfrm flipH="1">
            <a:off x="6101542" y="1690688"/>
            <a:ext cx="1927459" cy="4799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1"/>
            <a:endCxn id="2" idx="3"/>
          </p:cNvCxnSpPr>
          <p:nvPr/>
        </p:nvCxnSpPr>
        <p:spPr>
          <a:xfrm>
            <a:off x="7808422" y="1690688"/>
            <a:ext cx="0" cy="4799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543011" y="1690688"/>
            <a:ext cx="16625" cy="4799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 idx="0"/>
          </p:cNvCxnSpPr>
          <p:nvPr/>
        </p:nvCxnSpPr>
        <p:spPr>
          <a:xfrm>
            <a:off x="4379422" y="40904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A4036D-D0E2-42A4-84A1-461E7126295A}" type="slidenum">
              <a:rPr lang="en-NZ" smtClean="0"/>
              <a:pPr/>
              <a:t>16</a:t>
            </a:fld>
            <a:endParaRPr lang="en-NZ"/>
          </a:p>
        </p:txBody>
      </p:sp>
    </p:spTree>
    <p:extLst>
      <p:ext uri="{BB962C8B-B14F-4D97-AF65-F5344CB8AC3E}">
        <p14:creationId xmlns:p14="http://schemas.microsoft.com/office/powerpoint/2010/main" val="1064314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2" cstate="print"/>
          <a:srcRect/>
          <a:stretch>
            <a:fillRect/>
          </a:stretch>
        </p:blipFill>
        <p:spPr bwMode="auto">
          <a:xfrm>
            <a:off x="2667000" y="1020763"/>
            <a:ext cx="6858000" cy="4816475"/>
          </a:xfrm>
          <a:prstGeom prst="rect">
            <a:avLst/>
          </a:prstGeom>
          <a:noFill/>
          <a:ln w="9525">
            <a:noFill/>
            <a:miter lim="800000"/>
            <a:headEnd/>
            <a:tailEnd/>
          </a:ln>
        </p:spPr>
      </p:pic>
      <p:cxnSp>
        <p:nvCxnSpPr>
          <p:cNvPr id="4" name="Straight Connector 3"/>
          <p:cNvCxnSpPr/>
          <p:nvPr/>
        </p:nvCxnSpPr>
        <p:spPr>
          <a:xfrm>
            <a:off x="4413250" y="1020763"/>
            <a:ext cx="17463" cy="481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69025" y="1020763"/>
            <a:ext cx="17463" cy="481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47013" y="1020763"/>
            <a:ext cx="0" cy="481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2" idx="0"/>
          </p:cNvCxnSpPr>
          <p:nvPr/>
        </p:nvCxnSpPr>
        <p:spPr>
          <a:xfrm>
            <a:off x="26670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97A95A3C-3AC6-40A6-A0A4-B1D59BAEACB9}" type="slidenum">
              <a:rPr lang="en-NZ"/>
              <a:pPr>
                <a:defRPr/>
              </a:pPr>
              <a:t>17</a:t>
            </a:fld>
            <a:endParaRPr lang="en-NZ"/>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87465" y="0"/>
            <a:ext cx="4817069" cy="6858000"/>
          </a:xfrm>
          <a:prstGeom prst="rect">
            <a:avLst/>
          </a:prstGeom>
        </p:spPr>
      </p:pic>
      <p:cxnSp>
        <p:nvCxnSpPr>
          <p:cNvPr id="4" name="Straight Connector 3"/>
          <p:cNvCxnSpPr/>
          <p:nvPr/>
        </p:nvCxnSpPr>
        <p:spPr>
          <a:xfrm>
            <a:off x="4413366" y="1020465"/>
            <a:ext cx="16625" cy="4817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169431" y="1020465"/>
            <a:ext cx="16625" cy="4817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47215" y="1020465"/>
            <a:ext cx="0" cy="48170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2" idx="0"/>
          </p:cNvCxnSpPr>
          <p:nvPr/>
        </p:nvCxnSpPr>
        <p:spPr>
          <a:xfrm>
            <a:off x="2667000" y="3429001"/>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18</a:t>
            </a:fld>
            <a:endParaRPr lang="en-NZ"/>
          </a:p>
        </p:txBody>
      </p:sp>
    </p:spTree>
    <p:extLst>
      <p:ext uri="{BB962C8B-B14F-4D97-AF65-F5344CB8AC3E}">
        <p14:creationId xmlns:p14="http://schemas.microsoft.com/office/powerpoint/2010/main" val="220472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31578" y="0"/>
            <a:ext cx="4728844" cy="6858000"/>
          </a:xfrm>
          <a:prstGeom prst="rect">
            <a:avLst/>
          </a:prstGeom>
        </p:spPr>
      </p:pic>
      <p:cxnSp>
        <p:nvCxnSpPr>
          <p:cNvPr id="4" name="Straight Connector 3"/>
          <p:cNvCxnSpPr/>
          <p:nvPr/>
        </p:nvCxnSpPr>
        <p:spPr>
          <a:xfrm>
            <a:off x="4405745" y="1064578"/>
            <a:ext cx="33251" cy="472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1"/>
            <a:endCxn id="2" idx="3"/>
          </p:cNvCxnSpPr>
          <p:nvPr/>
        </p:nvCxnSpPr>
        <p:spPr>
          <a:xfrm>
            <a:off x="6096000" y="1064578"/>
            <a:ext cx="0" cy="472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13964" y="1064578"/>
            <a:ext cx="49876" cy="472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2" idx="0"/>
          </p:cNvCxnSpPr>
          <p:nvPr/>
        </p:nvCxnSpPr>
        <p:spPr>
          <a:xfrm>
            <a:off x="26670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19</a:t>
            </a:fld>
            <a:endParaRPr lang="en-NZ"/>
          </a:p>
        </p:txBody>
      </p:sp>
    </p:spTree>
    <p:extLst>
      <p:ext uri="{BB962C8B-B14F-4D97-AF65-F5344CB8AC3E}">
        <p14:creationId xmlns:p14="http://schemas.microsoft.com/office/powerpoint/2010/main" val="384207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NZ" altLang="zh-CN"/>
              <a:t>Pebbles = Gems = Dragon’s Tears</a:t>
            </a:r>
          </a:p>
        </p:txBody>
      </p:sp>
      <p:sp>
        <p:nvSpPr>
          <p:cNvPr id="3" name="Content Placeholder 2"/>
          <p:cNvSpPr>
            <a:spLocks noGrp="1"/>
          </p:cNvSpPr>
          <p:nvPr>
            <p:ph idx="1"/>
          </p:nvPr>
        </p:nvSpPr>
        <p:spPr/>
        <p:txBody>
          <a:bodyPr rtlCol="0">
            <a:noAutofit/>
          </a:bodyPr>
          <a:lstStyle/>
          <a:p>
            <a:pPr fontAlgn="auto">
              <a:spcAft>
                <a:spcPts val="0"/>
              </a:spcAft>
              <a:buFont typeface="Arial" panose="020B0604020202020204" pitchFamily="34" charset="0"/>
              <a:buChar char="•"/>
              <a:defRPr/>
            </a:pPr>
            <a:r>
              <a:rPr lang="en-NZ" sz="2400" dirty="0"/>
              <a:t>A story:</a:t>
            </a:r>
            <a:endParaRPr lang="zh-CN" altLang="en-NZ" sz="2400" dirty="0"/>
          </a:p>
          <a:p>
            <a:pPr fontAlgn="auto">
              <a:spcAft>
                <a:spcPts val="0"/>
              </a:spcAft>
              <a:buFont typeface="Arial" panose="020B0604020202020204" pitchFamily="34" charset="0"/>
              <a:buChar char="•"/>
              <a:defRPr/>
            </a:pPr>
            <a:r>
              <a:rPr lang="en-NZ" sz="2400" dirty="0"/>
              <a:t>“There was once an old man [gnome, dwarf, troll, …] who worked in the mountains digging and collecting gems which he put into his basket to bring home at the end of the day.</a:t>
            </a:r>
            <a:r>
              <a:rPr lang="zh-CN" altLang="en-NZ" sz="2400" dirty="0"/>
              <a:t> </a:t>
            </a:r>
            <a:endParaRPr lang="en-NZ" altLang="zh-CN" sz="2400" dirty="0"/>
          </a:p>
          <a:p>
            <a:pPr fontAlgn="auto">
              <a:spcAft>
                <a:spcPts val="0"/>
              </a:spcAft>
              <a:buFont typeface="Arial" panose="020B0604020202020204" pitchFamily="34" charset="0"/>
              <a:buChar char="•"/>
              <a:defRPr/>
            </a:pPr>
            <a:r>
              <a:rPr lang="en-NZ" altLang="zh-CN" sz="2400" dirty="0"/>
              <a:t>The most beautiful gems were shaped like small round coloured pebbles – they were dragon’s tears, shed by the dragons of the mountains who cried and shed large tears when they heard of the unkind and cruel things that human beings did to each other.  When the tears hit the ground they solidified into these gems.</a:t>
            </a:r>
          </a:p>
          <a:p>
            <a:pPr fontAlgn="auto">
              <a:spcAft>
                <a:spcPts val="0"/>
              </a:spcAft>
              <a:buFont typeface="Arial" panose="020B0604020202020204" pitchFamily="34" charset="0"/>
              <a:buChar char="•"/>
              <a:defRPr/>
            </a:pPr>
            <a:r>
              <a:rPr lang="en-NZ" sz="2400" dirty="0"/>
              <a:t>As evening came he trundled off home and on the way he came to a stream through which he waded every day. </a:t>
            </a:r>
          </a:p>
          <a:p>
            <a:pPr fontAlgn="auto">
              <a:spcAft>
                <a:spcPts val="0"/>
              </a:spcAft>
              <a:buFont typeface="Arial" panose="020B0604020202020204" pitchFamily="34" charset="0"/>
              <a:buChar char="•"/>
              <a:defRPr/>
            </a:pPr>
            <a:r>
              <a:rPr lang="en-NZ" sz="2400" dirty="0"/>
              <a:t>But this day the stones in the stream were slimy and slippery and he slipped and fell, scattering the gems in the stream.</a:t>
            </a:r>
            <a:br>
              <a:rPr lang="en-NZ" sz="2400" dirty="0"/>
            </a:br>
            <a:endParaRPr lang="zh-CN" altLang="en-NZ" sz="2400" dirty="0"/>
          </a:p>
        </p:txBody>
      </p:sp>
      <p:sp>
        <p:nvSpPr>
          <p:cNvPr id="6" name="Slide Number Placeholder 5"/>
          <p:cNvSpPr>
            <a:spLocks noGrp="1"/>
          </p:cNvSpPr>
          <p:nvPr>
            <p:ph type="sldNum" sz="quarter" idx="12"/>
          </p:nvPr>
        </p:nvSpPr>
        <p:spPr/>
        <p:txBody>
          <a:bodyPr/>
          <a:lstStyle/>
          <a:p>
            <a:pPr>
              <a:defRPr/>
            </a:pPr>
            <a:fld id="{91484CDD-848D-4C9D-8A9B-395370ABD3EB}" type="slidenum">
              <a:rPr lang="en-NZ"/>
              <a:pPr>
                <a:defRPr/>
              </a:pPr>
              <a:t>2</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01002" y="0"/>
            <a:ext cx="4789995" cy="6858000"/>
          </a:xfrm>
          <a:prstGeom prst="rect">
            <a:avLst/>
          </a:prstGeom>
        </p:spPr>
      </p:pic>
      <p:cxnSp>
        <p:nvCxnSpPr>
          <p:cNvPr id="4" name="Straight Connector 3"/>
          <p:cNvCxnSpPr/>
          <p:nvPr/>
        </p:nvCxnSpPr>
        <p:spPr>
          <a:xfrm>
            <a:off x="4488873" y="1034002"/>
            <a:ext cx="16625" cy="4789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1"/>
            <a:endCxn id="2" idx="3"/>
          </p:cNvCxnSpPr>
          <p:nvPr/>
        </p:nvCxnSpPr>
        <p:spPr>
          <a:xfrm>
            <a:off x="6096000" y="1034003"/>
            <a:ext cx="0" cy="47899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897091" y="1034002"/>
            <a:ext cx="16625" cy="4789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2" idx="0"/>
          </p:cNvCxnSpPr>
          <p:nvPr/>
        </p:nvCxnSpPr>
        <p:spPr>
          <a:xfrm>
            <a:off x="2667000" y="3429001"/>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20</a:t>
            </a:fld>
            <a:endParaRPr lang="en-NZ"/>
          </a:p>
        </p:txBody>
      </p:sp>
    </p:spTree>
    <p:extLst>
      <p:ext uri="{BB962C8B-B14F-4D97-AF65-F5344CB8AC3E}">
        <p14:creationId xmlns:p14="http://schemas.microsoft.com/office/powerpoint/2010/main" val="1978035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09581" y="0"/>
            <a:ext cx="4772837" cy="6858000"/>
          </a:xfrm>
          <a:prstGeom prst="rect">
            <a:avLst/>
          </a:prstGeom>
        </p:spPr>
      </p:pic>
      <p:cxnSp>
        <p:nvCxnSpPr>
          <p:cNvPr id="4" name="Straight Connector 3"/>
          <p:cNvCxnSpPr/>
          <p:nvPr/>
        </p:nvCxnSpPr>
        <p:spPr>
          <a:xfrm>
            <a:off x="4488873" y="1042581"/>
            <a:ext cx="0" cy="477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1"/>
            <a:endCxn id="2" idx="3"/>
          </p:cNvCxnSpPr>
          <p:nvPr/>
        </p:nvCxnSpPr>
        <p:spPr>
          <a:xfrm>
            <a:off x="6096000" y="1042582"/>
            <a:ext cx="0" cy="4772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880465" y="1042581"/>
            <a:ext cx="16626" cy="4772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2" idx="0"/>
          </p:cNvCxnSpPr>
          <p:nvPr/>
        </p:nvCxnSpPr>
        <p:spPr>
          <a:xfrm>
            <a:off x="2667000" y="3429001"/>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21</a:t>
            </a:fld>
            <a:endParaRPr lang="en-NZ"/>
          </a:p>
        </p:txBody>
      </p:sp>
    </p:spTree>
    <p:extLst>
      <p:ext uri="{BB962C8B-B14F-4D97-AF65-F5344CB8AC3E}">
        <p14:creationId xmlns:p14="http://schemas.microsoft.com/office/powerpoint/2010/main" val="294067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00115" y="0"/>
            <a:ext cx="4791770" cy="6858000"/>
          </a:xfrm>
          <a:prstGeom prst="rect">
            <a:avLst/>
          </a:prstGeom>
        </p:spPr>
      </p:pic>
      <p:cxnSp>
        <p:nvCxnSpPr>
          <p:cNvPr id="4" name="Straight Connector 3"/>
          <p:cNvCxnSpPr/>
          <p:nvPr/>
        </p:nvCxnSpPr>
        <p:spPr>
          <a:xfrm>
            <a:off x="4355869" y="1033115"/>
            <a:ext cx="0" cy="4791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1"/>
            <a:endCxn id="2" idx="3"/>
          </p:cNvCxnSpPr>
          <p:nvPr/>
        </p:nvCxnSpPr>
        <p:spPr>
          <a:xfrm>
            <a:off x="6096000" y="1033115"/>
            <a:ext cx="0" cy="4791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13964" y="1033115"/>
            <a:ext cx="33251" cy="4791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2"/>
            <a:endCxn id="2" idx="0"/>
          </p:cNvCxnSpPr>
          <p:nvPr/>
        </p:nvCxnSpPr>
        <p:spPr>
          <a:xfrm>
            <a:off x="26670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22</a:t>
            </a:fld>
            <a:endParaRPr lang="en-NZ"/>
          </a:p>
        </p:txBody>
      </p:sp>
    </p:spTree>
    <p:extLst>
      <p:ext uri="{BB962C8B-B14F-4D97-AF65-F5344CB8AC3E}">
        <p14:creationId xmlns:p14="http://schemas.microsoft.com/office/powerpoint/2010/main" val="25632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95406" y="0"/>
            <a:ext cx="4801188" cy="6858000"/>
          </a:xfrm>
          <a:prstGeom prst="rect">
            <a:avLst/>
          </a:prstGeom>
        </p:spPr>
      </p:pic>
      <p:cxnSp>
        <p:nvCxnSpPr>
          <p:cNvPr id="4" name="Straight Connector 3"/>
          <p:cNvCxnSpPr/>
          <p:nvPr/>
        </p:nvCxnSpPr>
        <p:spPr>
          <a:xfrm>
            <a:off x="4272742" y="1028406"/>
            <a:ext cx="0" cy="4801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1"/>
            <a:endCxn id="2" idx="3"/>
          </p:cNvCxnSpPr>
          <p:nvPr/>
        </p:nvCxnSpPr>
        <p:spPr>
          <a:xfrm>
            <a:off x="6096000" y="1028406"/>
            <a:ext cx="0" cy="4801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813964" y="1028406"/>
            <a:ext cx="33251" cy="4801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2" idx="0"/>
          </p:cNvCxnSpPr>
          <p:nvPr/>
        </p:nvCxnSpPr>
        <p:spPr>
          <a:xfrm>
            <a:off x="26670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23</a:t>
            </a:fld>
            <a:endParaRPr lang="en-NZ"/>
          </a:p>
        </p:txBody>
      </p:sp>
    </p:spTree>
    <p:extLst>
      <p:ext uri="{BB962C8B-B14F-4D97-AF65-F5344CB8AC3E}">
        <p14:creationId xmlns:p14="http://schemas.microsoft.com/office/powerpoint/2010/main" val="2206497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86591" y="0"/>
            <a:ext cx="4818817" cy="6858000"/>
          </a:xfrm>
          <a:prstGeom prst="rect">
            <a:avLst/>
          </a:prstGeom>
        </p:spPr>
      </p:pic>
      <p:cxnSp>
        <p:nvCxnSpPr>
          <p:cNvPr id="4" name="Straight Connector 3"/>
          <p:cNvCxnSpPr/>
          <p:nvPr/>
        </p:nvCxnSpPr>
        <p:spPr>
          <a:xfrm flipH="1">
            <a:off x="4305993" y="1019591"/>
            <a:ext cx="33251" cy="4818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 idx="1"/>
            <a:endCxn id="2" idx="3"/>
          </p:cNvCxnSpPr>
          <p:nvPr/>
        </p:nvCxnSpPr>
        <p:spPr>
          <a:xfrm>
            <a:off x="6096000" y="1019592"/>
            <a:ext cx="0" cy="48188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797338" y="1019591"/>
            <a:ext cx="66502" cy="4818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2"/>
            <a:endCxn id="2" idx="0"/>
          </p:cNvCxnSpPr>
          <p:nvPr/>
        </p:nvCxnSpPr>
        <p:spPr>
          <a:xfrm>
            <a:off x="2667000" y="3429001"/>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24</a:t>
            </a:fld>
            <a:endParaRPr lang="en-NZ"/>
          </a:p>
        </p:txBody>
      </p:sp>
    </p:spTree>
    <p:extLst>
      <p:ext uri="{BB962C8B-B14F-4D97-AF65-F5344CB8AC3E}">
        <p14:creationId xmlns:p14="http://schemas.microsoft.com/office/powerpoint/2010/main" val="2276010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63085" y="0"/>
            <a:ext cx="4865830" cy="6858000"/>
          </a:xfrm>
          <a:prstGeom prst="rect">
            <a:avLst/>
          </a:prstGeom>
        </p:spPr>
      </p:pic>
      <p:cxnSp>
        <p:nvCxnSpPr>
          <p:cNvPr id="4" name="Straight Connector 3"/>
          <p:cNvCxnSpPr/>
          <p:nvPr/>
        </p:nvCxnSpPr>
        <p:spPr>
          <a:xfrm>
            <a:off x="4151514" y="996085"/>
            <a:ext cx="16626" cy="4865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951914" y="996085"/>
            <a:ext cx="16624" cy="4865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788332" y="996085"/>
            <a:ext cx="0" cy="4865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2"/>
            <a:endCxn id="2" idx="0"/>
          </p:cNvCxnSpPr>
          <p:nvPr/>
        </p:nvCxnSpPr>
        <p:spPr>
          <a:xfrm>
            <a:off x="26670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BA4036D-D0E2-42A4-84A1-461E7126295A}" type="slidenum">
              <a:rPr lang="en-NZ" smtClean="0"/>
              <a:pPr/>
              <a:t>25</a:t>
            </a:fld>
            <a:endParaRPr lang="en-NZ"/>
          </a:p>
        </p:txBody>
      </p:sp>
    </p:spTree>
    <p:extLst>
      <p:ext uri="{BB962C8B-B14F-4D97-AF65-F5344CB8AC3E}">
        <p14:creationId xmlns:p14="http://schemas.microsoft.com/office/powerpoint/2010/main" val="2204909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10992" y="0"/>
            <a:ext cx="4770015" cy="6858000"/>
          </a:xfrm>
          <a:prstGeom prst="rect">
            <a:avLst/>
          </a:prstGeom>
        </p:spPr>
      </p:pic>
      <p:cxnSp>
        <p:nvCxnSpPr>
          <p:cNvPr id="3" name="Straight Connector 2"/>
          <p:cNvCxnSpPr/>
          <p:nvPr/>
        </p:nvCxnSpPr>
        <p:spPr>
          <a:xfrm>
            <a:off x="4405745" y="1043992"/>
            <a:ext cx="16626" cy="4770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9" idx="1"/>
            <a:endCxn id="9" idx="3"/>
          </p:cNvCxnSpPr>
          <p:nvPr/>
        </p:nvCxnSpPr>
        <p:spPr>
          <a:xfrm>
            <a:off x="6096000" y="1043993"/>
            <a:ext cx="0" cy="4770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830589" y="1043992"/>
            <a:ext cx="0" cy="4770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2"/>
            <a:endCxn id="9" idx="0"/>
          </p:cNvCxnSpPr>
          <p:nvPr/>
        </p:nvCxnSpPr>
        <p:spPr>
          <a:xfrm>
            <a:off x="2667000" y="3429001"/>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BA4036D-D0E2-42A4-84A1-461E7126295A}" type="slidenum">
              <a:rPr lang="en-NZ" smtClean="0"/>
              <a:pPr/>
              <a:t>26</a:t>
            </a:fld>
            <a:endParaRPr lang="en-NZ"/>
          </a:p>
        </p:txBody>
      </p:sp>
    </p:spTree>
    <p:extLst>
      <p:ext uri="{BB962C8B-B14F-4D97-AF65-F5344CB8AC3E}">
        <p14:creationId xmlns:p14="http://schemas.microsoft.com/office/powerpoint/2010/main" val="1296797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2" cstate="print"/>
          <a:srcRect/>
          <a:stretch>
            <a:fillRect/>
          </a:stretch>
        </p:blipFill>
        <p:spPr bwMode="auto">
          <a:xfrm>
            <a:off x="1239838" y="0"/>
            <a:ext cx="9971087" cy="70405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9293B4E3-8243-49C6-87D6-0F26B02F1548}" type="slidenum">
              <a:rPr lang="en-NZ"/>
              <a:pPr>
                <a:defRPr/>
              </a:pPr>
              <a:t>27</a:t>
            </a:fld>
            <a:endParaRPr lang="en-N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6"/>
          <p:cNvSpPr>
            <a:spLocks noGrp="1"/>
          </p:cNvSpPr>
          <p:nvPr>
            <p:ph type="title"/>
          </p:nvPr>
        </p:nvSpPr>
        <p:spPr/>
        <p:txBody>
          <a:bodyPr/>
          <a:lstStyle/>
          <a:p>
            <a:r>
              <a:rPr lang="en-NZ" altLang="zh-CN" dirty="0"/>
              <a:t>Scattered</a:t>
            </a:r>
            <a:endParaRPr lang="zh-CN" altLang="en-NZ" dirty="0"/>
          </a:p>
        </p:txBody>
      </p:sp>
      <p:sp>
        <p:nvSpPr>
          <p:cNvPr id="17410" name="Content Placeholder 2"/>
          <p:cNvSpPr>
            <a:spLocks noGrp="1"/>
          </p:cNvSpPr>
          <p:nvPr>
            <p:ph idx="1"/>
          </p:nvPr>
        </p:nvSpPr>
        <p:spPr>
          <a:xfrm>
            <a:off x="838200" y="1825625"/>
            <a:ext cx="5937173" cy="4351338"/>
          </a:xfrm>
        </p:spPr>
        <p:txBody>
          <a:bodyPr/>
          <a:lstStyle/>
          <a:p>
            <a:r>
              <a:rPr lang="en-NZ" altLang="zh-CN" dirty="0"/>
              <a:t>‘O help! children come and help me pick up these gems from the bottom of the stream. </a:t>
            </a:r>
            <a:br>
              <a:rPr lang="en-NZ" altLang="zh-CN" dirty="0"/>
            </a:br>
            <a:endParaRPr lang="zh-CN" altLang="en-NZ" dirty="0"/>
          </a:p>
          <a:p>
            <a:r>
              <a:rPr lang="en-NZ" altLang="zh-CN" dirty="0"/>
              <a:t>You will have to take off your socks and shoes and wade into the stream and pick up my gems, feeling with your toes.</a:t>
            </a:r>
            <a:br>
              <a:rPr lang="en-NZ" altLang="zh-CN" dirty="0"/>
            </a:br>
            <a:endParaRPr lang="zh-CN" altLang="en-NZ" dirty="0"/>
          </a:p>
          <a:p>
            <a:r>
              <a:rPr lang="en-NZ" altLang="zh-CN" dirty="0"/>
              <a:t>You will have to close your eyes because it is dark.’</a:t>
            </a:r>
            <a:br>
              <a:rPr lang="en-NZ" altLang="zh-CN" dirty="0"/>
            </a:br>
            <a:endParaRPr lang="en-NZ" altLang="zh-CN" dirty="0"/>
          </a:p>
        </p:txBody>
      </p:sp>
      <p:sp>
        <p:nvSpPr>
          <p:cNvPr id="6" name="Slide Number Placeholder 5"/>
          <p:cNvSpPr>
            <a:spLocks noGrp="1"/>
          </p:cNvSpPr>
          <p:nvPr>
            <p:ph type="sldNum" sz="quarter" idx="12"/>
          </p:nvPr>
        </p:nvSpPr>
        <p:spPr/>
        <p:txBody>
          <a:bodyPr/>
          <a:lstStyle/>
          <a:p>
            <a:pPr>
              <a:defRPr/>
            </a:pPr>
            <a:fld id="{0C49AC6B-BD1C-4EF3-937C-8C2606621CC7}" type="slidenum">
              <a:rPr lang="en-NZ"/>
              <a:pPr>
                <a:defRPr/>
              </a:pPr>
              <a:t>3</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1000"/>
                                        <p:tgtEl>
                                          <p:spTgt spid="17410">
                                            <p:txEl>
                                              <p:pRg st="0" end="0"/>
                                            </p:txEl>
                                          </p:spTgt>
                                        </p:tgtEl>
                                      </p:cBhvr>
                                    </p:animEffect>
                                    <p:anim calcmode="lin" valueType="num">
                                      <p:cBhvr>
                                        <p:cTn id="8" dur="10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0">
                                            <p:txEl>
                                              <p:pRg st="1" end="1"/>
                                            </p:txEl>
                                          </p:spTgt>
                                        </p:tgtEl>
                                        <p:attrNameLst>
                                          <p:attrName>style.visibility</p:attrName>
                                        </p:attrNameLst>
                                      </p:cBhvr>
                                      <p:to>
                                        <p:strVal val="visible"/>
                                      </p:to>
                                    </p:set>
                                    <p:animEffect transition="in" filter="fade">
                                      <p:cBhvr>
                                        <p:cTn id="14" dur="1000"/>
                                        <p:tgtEl>
                                          <p:spTgt spid="17410">
                                            <p:txEl>
                                              <p:pRg st="1" end="1"/>
                                            </p:txEl>
                                          </p:spTgt>
                                        </p:tgtEl>
                                      </p:cBhvr>
                                    </p:animEffect>
                                    <p:anim calcmode="lin" valueType="num">
                                      <p:cBhvr>
                                        <p:cTn id="15" dur="10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0">
                                            <p:txEl>
                                              <p:pRg st="2" end="2"/>
                                            </p:txEl>
                                          </p:spTgt>
                                        </p:tgtEl>
                                        <p:attrNameLst>
                                          <p:attrName>style.visibility</p:attrName>
                                        </p:attrNameLst>
                                      </p:cBhvr>
                                      <p:to>
                                        <p:strVal val="visible"/>
                                      </p:to>
                                    </p:set>
                                    <p:animEffect transition="in" filter="fade">
                                      <p:cBhvr>
                                        <p:cTn id="21" dur="1000"/>
                                        <p:tgtEl>
                                          <p:spTgt spid="17410">
                                            <p:txEl>
                                              <p:pRg st="2" end="2"/>
                                            </p:txEl>
                                          </p:spTgt>
                                        </p:tgtEl>
                                      </p:cBhvr>
                                    </p:animEffect>
                                    <p:anim calcmode="lin" valueType="num">
                                      <p:cBhvr>
                                        <p:cTn id="22" dur="10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a:xfrm>
            <a:off x="838200" y="120770"/>
            <a:ext cx="10515600" cy="776378"/>
          </a:xfrm>
        </p:spPr>
        <p:txBody>
          <a:bodyPr/>
          <a:lstStyle/>
          <a:p>
            <a:r>
              <a:rPr lang="en-NZ" altLang="zh-CN" dirty="0"/>
              <a:t>Gather them</a:t>
            </a:r>
            <a:endParaRPr lang="zh-CN" altLang="en-NZ" dirty="0"/>
          </a:p>
        </p:txBody>
      </p:sp>
      <p:sp>
        <p:nvSpPr>
          <p:cNvPr id="3" name="Content Placeholder 2"/>
          <p:cNvSpPr>
            <a:spLocks noGrp="1"/>
          </p:cNvSpPr>
          <p:nvPr>
            <p:ph idx="1"/>
          </p:nvPr>
        </p:nvSpPr>
        <p:spPr>
          <a:xfrm>
            <a:off x="838200" y="897148"/>
            <a:ext cx="10515600" cy="5459202"/>
          </a:xfrm>
        </p:spPr>
        <p:txBody>
          <a:bodyPr>
            <a:noAutofit/>
          </a:bodyPr>
          <a:lstStyle/>
          <a:p>
            <a:pPr>
              <a:lnSpc>
                <a:spcPct val="110000"/>
              </a:lnSpc>
              <a:spcBef>
                <a:spcPts val="0"/>
              </a:spcBef>
            </a:pPr>
            <a:r>
              <a:rPr lang="en-NZ" altLang="zh-CN" sz="3600" dirty="0"/>
              <a:t>“Pick up scattered ‘gems’ between your toes; make a pile on the carpet in front of you.</a:t>
            </a:r>
            <a:endParaRPr lang="zh-CN" altLang="en-NZ" sz="3600" dirty="0"/>
          </a:p>
          <a:p>
            <a:pPr>
              <a:lnSpc>
                <a:spcPct val="110000"/>
              </a:lnSpc>
              <a:spcBef>
                <a:spcPts val="0"/>
              </a:spcBef>
            </a:pPr>
            <a:r>
              <a:rPr lang="en-NZ" altLang="zh-CN" sz="3600" dirty="0"/>
              <a:t>Count out loud together in sequence.</a:t>
            </a:r>
            <a:endParaRPr lang="zh-CN" altLang="en-NZ" sz="3600" dirty="0"/>
          </a:p>
          <a:p>
            <a:pPr>
              <a:lnSpc>
                <a:spcPct val="110000"/>
              </a:lnSpc>
              <a:spcBef>
                <a:spcPts val="0"/>
              </a:spcBef>
            </a:pPr>
            <a:r>
              <a:rPr lang="en-NZ" altLang="zh-CN" sz="3600" dirty="0"/>
              <a:t>Who has more than twenty five?  </a:t>
            </a:r>
          </a:p>
          <a:p>
            <a:pPr>
              <a:lnSpc>
                <a:spcPct val="110000"/>
              </a:lnSpc>
              <a:spcBef>
                <a:spcPts val="0"/>
              </a:spcBef>
            </a:pPr>
            <a:r>
              <a:rPr lang="en-NZ" altLang="zh-CN" sz="3600" dirty="0"/>
              <a:t>How many more?</a:t>
            </a:r>
            <a:br>
              <a:rPr lang="en-NZ" altLang="zh-CN" sz="3600" dirty="0"/>
            </a:br>
            <a:r>
              <a:rPr lang="en-NZ" altLang="zh-CN" sz="3600" dirty="0"/>
              <a:t>Put your extra ones back in the basket.</a:t>
            </a:r>
            <a:endParaRPr lang="zh-CN" altLang="en-NZ" sz="3600" dirty="0"/>
          </a:p>
          <a:p>
            <a:pPr>
              <a:lnSpc>
                <a:spcPct val="110000"/>
              </a:lnSpc>
              <a:spcBef>
                <a:spcPts val="0"/>
              </a:spcBef>
            </a:pPr>
            <a:r>
              <a:rPr lang="en-NZ" altLang="zh-CN" sz="3600" dirty="0"/>
              <a:t>Now, who needs more to make 25?  How many?</a:t>
            </a:r>
          </a:p>
          <a:p>
            <a:pPr>
              <a:lnSpc>
                <a:spcPct val="110000"/>
              </a:lnSpc>
              <a:spcBef>
                <a:spcPts val="0"/>
              </a:spcBef>
            </a:pPr>
            <a:r>
              <a:rPr lang="en-NZ" altLang="zh-CN" sz="3600" dirty="0"/>
              <a:t>‘A’ can you please count out from the basket what ‘B’ needs.”</a:t>
            </a:r>
          </a:p>
          <a:p>
            <a:pPr>
              <a:lnSpc>
                <a:spcPct val="110000"/>
              </a:lnSpc>
              <a:spcBef>
                <a:spcPts val="0"/>
              </a:spcBef>
            </a:pPr>
            <a:endParaRPr lang="en-NZ" altLang="zh-CN" sz="3600" dirty="0"/>
          </a:p>
        </p:txBody>
      </p:sp>
      <p:sp>
        <p:nvSpPr>
          <p:cNvPr id="6" name="Slide Number Placeholder 5"/>
          <p:cNvSpPr>
            <a:spLocks noGrp="1"/>
          </p:cNvSpPr>
          <p:nvPr>
            <p:ph type="sldNum" sz="quarter" idx="12"/>
          </p:nvPr>
        </p:nvSpPr>
        <p:spPr/>
        <p:txBody>
          <a:bodyPr/>
          <a:lstStyle/>
          <a:p>
            <a:pPr>
              <a:defRPr/>
            </a:pPr>
            <a:fld id="{85382093-BBE7-4D11-A625-7248B2B9D9FD}" type="slidenum">
              <a:rPr lang="en-NZ"/>
              <a:pPr>
                <a:defRPr/>
              </a:pPr>
              <a:t>4</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a:xfrm>
            <a:off x="838200" y="365126"/>
            <a:ext cx="10515600" cy="894332"/>
          </a:xfrm>
        </p:spPr>
        <p:txBody>
          <a:bodyPr/>
          <a:lstStyle/>
          <a:p>
            <a:r>
              <a:rPr lang="en-NZ" altLang="zh-CN" dirty="0"/>
              <a:t>Patterns</a:t>
            </a:r>
            <a:endParaRPr lang="zh-CN" altLang="en-NZ" dirty="0"/>
          </a:p>
        </p:txBody>
      </p:sp>
      <p:sp>
        <p:nvSpPr>
          <p:cNvPr id="3" name="Content Placeholder 2"/>
          <p:cNvSpPr>
            <a:spLocks noGrp="1"/>
          </p:cNvSpPr>
          <p:nvPr>
            <p:ph idx="1"/>
          </p:nvPr>
        </p:nvSpPr>
        <p:spPr>
          <a:xfrm>
            <a:off x="838200" y="1259458"/>
            <a:ext cx="10515600" cy="4917505"/>
          </a:xfrm>
        </p:spPr>
        <p:txBody>
          <a:bodyPr>
            <a:normAutofit/>
          </a:bodyPr>
          <a:lstStyle/>
          <a:p>
            <a:pPr>
              <a:lnSpc>
                <a:spcPct val="100000"/>
              </a:lnSpc>
              <a:spcBef>
                <a:spcPts val="0"/>
              </a:spcBef>
            </a:pPr>
            <a:r>
              <a:rPr lang="en-NZ" altLang="zh-CN" sz="3600" dirty="0"/>
              <a:t>“Take six from your main pile and make a little pile just in front of you.</a:t>
            </a:r>
            <a:endParaRPr lang="zh-CN" altLang="en-NZ" sz="3600" dirty="0"/>
          </a:p>
          <a:p>
            <a:pPr>
              <a:lnSpc>
                <a:spcPct val="100000"/>
              </a:lnSpc>
              <a:spcBef>
                <a:spcPts val="0"/>
              </a:spcBef>
            </a:pPr>
            <a:r>
              <a:rPr lang="en-NZ" altLang="zh-CN" sz="3600" dirty="0"/>
              <a:t>  How many are left behind?  Who needs more?”</a:t>
            </a:r>
            <a:endParaRPr lang="zh-CN" altLang="en-NZ" sz="3600" dirty="0"/>
          </a:p>
          <a:p>
            <a:pPr>
              <a:lnSpc>
                <a:spcPct val="100000"/>
              </a:lnSpc>
              <a:spcBef>
                <a:spcPts val="0"/>
              </a:spcBef>
            </a:pPr>
            <a:r>
              <a:rPr lang="en-NZ" altLang="zh-CN" sz="3600" dirty="0"/>
              <a:t>“Make a pattern with your six.  Can you say what you have done?”</a:t>
            </a:r>
            <a:endParaRPr lang="zh-CN" altLang="en-NZ" sz="3600" dirty="0"/>
          </a:p>
          <a:p>
            <a:pPr>
              <a:lnSpc>
                <a:spcPct val="100000"/>
              </a:lnSpc>
              <a:spcBef>
                <a:spcPts val="0"/>
              </a:spcBef>
            </a:pPr>
            <a:r>
              <a:rPr lang="en-NZ" altLang="zh-CN" sz="3600" dirty="0"/>
              <a:t>Explore the various possibilities.  Praise the innovative.</a:t>
            </a:r>
            <a:endParaRPr lang="zh-CN" altLang="en-NZ" sz="3600" dirty="0"/>
          </a:p>
          <a:p>
            <a:pPr>
              <a:lnSpc>
                <a:spcPct val="100000"/>
              </a:lnSpc>
              <a:spcBef>
                <a:spcPts val="0"/>
              </a:spcBef>
            </a:pPr>
            <a:r>
              <a:rPr lang="en-NZ" altLang="zh-CN" sz="3600" dirty="0"/>
              <a:t>Help them describe in words (concepts) what they have done.</a:t>
            </a:r>
          </a:p>
        </p:txBody>
      </p:sp>
      <p:sp>
        <p:nvSpPr>
          <p:cNvPr id="6" name="Slide Number Placeholder 5"/>
          <p:cNvSpPr>
            <a:spLocks noGrp="1"/>
          </p:cNvSpPr>
          <p:nvPr>
            <p:ph type="sldNum" sz="quarter" idx="12"/>
          </p:nvPr>
        </p:nvSpPr>
        <p:spPr/>
        <p:txBody>
          <a:bodyPr/>
          <a:lstStyle/>
          <a:p>
            <a:pPr>
              <a:defRPr/>
            </a:pPr>
            <a:fld id="{8A759D9C-2C29-4E1E-9A29-7AA0DCF026DC}" type="slidenum">
              <a:rPr lang="en-NZ"/>
              <a:pPr>
                <a:defRPr/>
              </a:pPr>
              <a:t>5</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6"/>
          <p:cNvSpPr>
            <a:spLocks noGrp="1"/>
          </p:cNvSpPr>
          <p:nvPr>
            <p:ph type="title"/>
          </p:nvPr>
        </p:nvSpPr>
        <p:spPr/>
        <p:txBody>
          <a:bodyPr/>
          <a:lstStyle/>
          <a:p>
            <a:r>
              <a:rPr lang="en-NZ" altLang="zh-CN" dirty="0"/>
              <a:t>Halving</a:t>
            </a:r>
            <a:endParaRPr lang="zh-CN" altLang="en-NZ" dirty="0"/>
          </a:p>
        </p:txBody>
      </p:sp>
      <p:sp>
        <p:nvSpPr>
          <p:cNvPr id="20482" name="Content Placeholder 2"/>
          <p:cNvSpPr>
            <a:spLocks noGrp="1"/>
          </p:cNvSpPr>
          <p:nvPr>
            <p:ph idx="1"/>
          </p:nvPr>
        </p:nvSpPr>
        <p:spPr>
          <a:xfrm>
            <a:off x="534838" y="1825625"/>
            <a:ext cx="11179834" cy="4351338"/>
          </a:xfrm>
        </p:spPr>
        <p:txBody>
          <a:bodyPr/>
          <a:lstStyle/>
          <a:p>
            <a:pPr>
              <a:lnSpc>
                <a:spcPct val="100000"/>
              </a:lnSpc>
              <a:spcBef>
                <a:spcPts val="0"/>
              </a:spcBef>
            </a:pPr>
            <a:r>
              <a:rPr lang="en-NZ" altLang="zh-CN" sz="4000" dirty="0"/>
              <a:t>”Now place your six gens carefully into a circle.</a:t>
            </a:r>
            <a:endParaRPr lang="zh-CN" altLang="en-NZ" sz="4000" dirty="0"/>
          </a:p>
          <a:p>
            <a:pPr>
              <a:lnSpc>
                <a:spcPct val="100000"/>
              </a:lnSpc>
              <a:spcBef>
                <a:spcPts val="0"/>
              </a:spcBef>
            </a:pPr>
            <a:r>
              <a:rPr lang="en-NZ" altLang="zh-CN" sz="4000" dirty="0"/>
              <a:t>From each pair of gems take away every second one. How many are there now? [3]</a:t>
            </a:r>
          </a:p>
          <a:p>
            <a:pPr>
              <a:lnSpc>
                <a:spcPct val="100000"/>
              </a:lnSpc>
              <a:spcBef>
                <a:spcPts val="0"/>
              </a:spcBef>
            </a:pPr>
            <a:r>
              <a:rPr lang="en-NZ" altLang="zh-CN" sz="4000" dirty="0"/>
              <a:t>Can you do that again? [no] Why not – what happens?”</a:t>
            </a:r>
            <a:endParaRPr lang="zh-CN" altLang="en-NZ" sz="4000" dirty="0"/>
          </a:p>
          <a:p>
            <a:pPr>
              <a:lnSpc>
                <a:spcPct val="100000"/>
              </a:lnSpc>
              <a:spcBef>
                <a:spcPts val="0"/>
              </a:spcBef>
            </a:pPr>
            <a:r>
              <a:rPr lang="en-NZ" altLang="zh-CN" sz="4000" dirty="0"/>
              <a:t>Explore odd and even numbers.</a:t>
            </a:r>
            <a:endParaRPr lang="zh-CN" altLang="en-NZ" sz="4000" dirty="0"/>
          </a:p>
          <a:p>
            <a:pPr>
              <a:lnSpc>
                <a:spcPct val="100000"/>
              </a:lnSpc>
              <a:spcBef>
                <a:spcPts val="0"/>
              </a:spcBef>
            </a:pPr>
            <a:endParaRPr lang="en-NZ" altLang="zh-CN" sz="4000" dirty="0"/>
          </a:p>
        </p:txBody>
      </p:sp>
      <p:sp>
        <p:nvSpPr>
          <p:cNvPr id="6" name="Slide Number Placeholder 5"/>
          <p:cNvSpPr>
            <a:spLocks noGrp="1"/>
          </p:cNvSpPr>
          <p:nvPr>
            <p:ph type="sldNum" sz="quarter" idx="12"/>
          </p:nvPr>
        </p:nvSpPr>
        <p:spPr/>
        <p:txBody>
          <a:bodyPr/>
          <a:lstStyle/>
          <a:p>
            <a:pPr>
              <a:defRPr/>
            </a:pPr>
            <a:fld id="{5B3ABAC8-BEEE-47F6-89CC-CF6E4AC586A4}" type="slidenum">
              <a:rPr lang="en-NZ"/>
              <a:pPr>
                <a:defRPr/>
              </a:pPr>
              <a:t>6</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anim calcmode="lin" valueType="num">
                                      <p:cBhvr>
                                        <p:cTn id="8" dur="10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2">
                                            <p:txEl>
                                              <p:pRg st="1" end="1"/>
                                            </p:txEl>
                                          </p:spTgt>
                                        </p:tgtEl>
                                        <p:attrNameLst>
                                          <p:attrName>style.visibility</p:attrName>
                                        </p:attrNameLst>
                                      </p:cBhvr>
                                      <p:to>
                                        <p:strVal val="visible"/>
                                      </p:to>
                                    </p:set>
                                    <p:animEffect transition="in" filter="fade">
                                      <p:cBhvr>
                                        <p:cTn id="14" dur="1000"/>
                                        <p:tgtEl>
                                          <p:spTgt spid="20482">
                                            <p:txEl>
                                              <p:pRg st="1" end="1"/>
                                            </p:txEl>
                                          </p:spTgt>
                                        </p:tgtEl>
                                      </p:cBhvr>
                                    </p:animEffect>
                                    <p:anim calcmode="lin" valueType="num">
                                      <p:cBhvr>
                                        <p:cTn id="15" dur="10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2">
                                            <p:txEl>
                                              <p:pRg st="2" end="2"/>
                                            </p:txEl>
                                          </p:spTgt>
                                        </p:tgtEl>
                                        <p:attrNameLst>
                                          <p:attrName>style.visibility</p:attrName>
                                        </p:attrNameLst>
                                      </p:cBhvr>
                                      <p:to>
                                        <p:strVal val="visible"/>
                                      </p:to>
                                    </p:set>
                                    <p:animEffect transition="in" filter="fade">
                                      <p:cBhvr>
                                        <p:cTn id="21" dur="1000"/>
                                        <p:tgtEl>
                                          <p:spTgt spid="20482">
                                            <p:txEl>
                                              <p:pRg st="2" end="2"/>
                                            </p:txEl>
                                          </p:spTgt>
                                        </p:tgtEl>
                                      </p:cBhvr>
                                    </p:animEffect>
                                    <p:anim calcmode="lin" valueType="num">
                                      <p:cBhvr>
                                        <p:cTn id="22" dur="10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482">
                                            <p:txEl>
                                              <p:pRg st="3" end="3"/>
                                            </p:txEl>
                                          </p:spTgt>
                                        </p:tgtEl>
                                        <p:attrNameLst>
                                          <p:attrName>style.visibility</p:attrName>
                                        </p:attrNameLst>
                                      </p:cBhvr>
                                      <p:to>
                                        <p:strVal val="visible"/>
                                      </p:to>
                                    </p:set>
                                    <p:animEffect transition="in" filter="fade">
                                      <p:cBhvr>
                                        <p:cTn id="28" dur="1000"/>
                                        <p:tgtEl>
                                          <p:spTgt spid="20482">
                                            <p:txEl>
                                              <p:pRg st="3" end="3"/>
                                            </p:txEl>
                                          </p:spTgt>
                                        </p:tgtEl>
                                      </p:cBhvr>
                                    </p:animEffect>
                                    <p:anim calcmode="lin" valueType="num">
                                      <p:cBhvr>
                                        <p:cTn id="29" dur="10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48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p:cNvSpPr>
            <a:spLocks noGrp="1"/>
          </p:cNvSpPr>
          <p:nvPr>
            <p:ph type="title"/>
          </p:nvPr>
        </p:nvSpPr>
        <p:spPr/>
        <p:txBody>
          <a:bodyPr/>
          <a:lstStyle/>
          <a:p>
            <a:r>
              <a:rPr lang="en-NZ" altLang="zh-CN" dirty="0"/>
              <a:t>Doubling</a:t>
            </a:r>
            <a:endParaRPr lang="zh-CN" altLang="en-NZ" dirty="0"/>
          </a:p>
        </p:txBody>
      </p:sp>
      <p:sp>
        <p:nvSpPr>
          <p:cNvPr id="21506" name="Content Placeholder 2"/>
          <p:cNvSpPr>
            <a:spLocks noGrp="1"/>
          </p:cNvSpPr>
          <p:nvPr>
            <p:ph idx="1"/>
          </p:nvPr>
        </p:nvSpPr>
        <p:spPr>
          <a:xfrm>
            <a:off x="838200" y="1825625"/>
            <a:ext cx="6003275" cy="4351338"/>
          </a:xfrm>
        </p:spPr>
        <p:txBody>
          <a:bodyPr/>
          <a:lstStyle/>
          <a:p>
            <a:r>
              <a:rPr lang="en-NZ" altLang="zh-CN" sz="3600" dirty="0"/>
              <a:t>“Now place your six gems carefully into a circle again.</a:t>
            </a:r>
            <a:endParaRPr lang="zh-CN" altLang="en-NZ" sz="3600" dirty="0"/>
          </a:p>
          <a:p>
            <a:r>
              <a:rPr lang="en-NZ" altLang="zh-CN" sz="3600" dirty="0"/>
              <a:t>A little larger, with the gaps even.</a:t>
            </a:r>
          </a:p>
          <a:p>
            <a:r>
              <a:rPr lang="en-NZ" altLang="zh-CN" sz="3600" dirty="0"/>
              <a:t>Now put a marble from your main pile into each gap.</a:t>
            </a:r>
          </a:p>
          <a:p>
            <a:r>
              <a:rPr lang="en-NZ" altLang="zh-CN" sz="3600" dirty="0"/>
              <a:t>How many are there now in the circle? [12]”</a:t>
            </a:r>
          </a:p>
        </p:txBody>
      </p:sp>
      <p:sp>
        <p:nvSpPr>
          <p:cNvPr id="6" name="Slide Number Placeholder 5"/>
          <p:cNvSpPr>
            <a:spLocks noGrp="1"/>
          </p:cNvSpPr>
          <p:nvPr>
            <p:ph type="sldNum" sz="quarter" idx="12"/>
          </p:nvPr>
        </p:nvSpPr>
        <p:spPr/>
        <p:txBody>
          <a:bodyPr/>
          <a:lstStyle/>
          <a:p>
            <a:pPr>
              <a:defRPr/>
            </a:pPr>
            <a:fld id="{0C8ED4CD-831F-4013-BEDB-D7FA4FFC554B}" type="slidenum">
              <a:rPr lang="en-NZ"/>
              <a:pPr>
                <a:defRPr/>
              </a:pPr>
              <a:t>7</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6">
                                            <p:txEl>
                                              <p:pRg st="1" end="1"/>
                                            </p:txEl>
                                          </p:spTgt>
                                        </p:tgtEl>
                                        <p:attrNameLst>
                                          <p:attrName>style.visibility</p:attrName>
                                        </p:attrNameLst>
                                      </p:cBhvr>
                                      <p:to>
                                        <p:strVal val="visible"/>
                                      </p:to>
                                    </p:set>
                                    <p:animEffect transition="in" filter="fade">
                                      <p:cBhvr>
                                        <p:cTn id="14" dur="1000"/>
                                        <p:tgtEl>
                                          <p:spTgt spid="21506">
                                            <p:txEl>
                                              <p:pRg st="1" end="1"/>
                                            </p:txEl>
                                          </p:spTgt>
                                        </p:tgtEl>
                                      </p:cBhvr>
                                    </p:animEffect>
                                    <p:anim calcmode="lin" valueType="num">
                                      <p:cBhvr>
                                        <p:cTn id="15"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506">
                                            <p:txEl>
                                              <p:pRg st="2" end="2"/>
                                            </p:txEl>
                                          </p:spTgt>
                                        </p:tgtEl>
                                        <p:attrNameLst>
                                          <p:attrName>style.visibility</p:attrName>
                                        </p:attrNameLst>
                                      </p:cBhvr>
                                      <p:to>
                                        <p:strVal val="visible"/>
                                      </p:to>
                                    </p:set>
                                    <p:animEffect transition="in" filter="fade">
                                      <p:cBhvr>
                                        <p:cTn id="21" dur="1000"/>
                                        <p:tgtEl>
                                          <p:spTgt spid="21506">
                                            <p:txEl>
                                              <p:pRg st="2" end="2"/>
                                            </p:txEl>
                                          </p:spTgt>
                                        </p:tgtEl>
                                      </p:cBhvr>
                                    </p:animEffect>
                                    <p:anim calcmode="lin" valueType="num">
                                      <p:cBhvr>
                                        <p:cTn id="22"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506">
                                            <p:txEl>
                                              <p:pRg st="3" end="3"/>
                                            </p:txEl>
                                          </p:spTgt>
                                        </p:tgtEl>
                                        <p:attrNameLst>
                                          <p:attrName>style.visibility</p:attrName>
                                        </p:attrNameLst>
                                      </p:cBhvr>
                                      <p:to>
                                        <p:strVal val="visible"/>
                                      </p:to>
                                    </p:set>
                                    <p:animEffect transition="in" filter="fade">
                                      <p:cBhvr>
                                        <p:cTn id="28" dur="1000"/>
                                        <p:tgtEl>
                                          <p:spTgt spid="21506">
                                            <p:txEl>
                                              <p:pRg st="3" end="3"/>
                                            </p:txEl>
                                          </p:spTgt>
                                        </p:tgtEl>
                                      </p:cBhvr>
                                    </p:animEffect>
                                    <p:anim calcmode="lin" valueType="num">
                                      <p:cBhvr>
                                        <p:cTn id="29"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6"/>
          <p:cNvSpPr>
            <a:spLocks noGrp="1"/>
          </p:cNvSpPr>
          <p:nvPr>
            <p:ph type="title"/>
          </p:nvPr>
        </p:nvSpPr>
        <p:spPr/>
        <p:txBody>
          <a:bodyPr/>
          <a:lstStyle/>
          <a:p>
            <a:r>
              <a:rPr lang="en-NZ" altLang="zh-CN" dirty="0"/>
              <a:t>Square                          </a:t>
            </a:r>
            <a:endParaRPr lang="zh-CN" altLang="en-NZ" dirty="0"/>
          </a:p>
        </p:txBody>
      </p:sp>
      <p:sp>
        <p:nvSpPr>
          <p:cNvPr id="22530" name="Content Placeholder 2"/>
          <p:cNvSpPr>
            <a:spLocks noGrp="1"/>
          </p:cNvSpPr>
          <p:nvPr>
            <p:ph idx="1"/>
          </p:nvPr>
        </p:nvSpPr>
        <p:spPr/>
        <p:txBody>
          <a:bodyPr/>
          <a:lstStyle/>
          <a:p>
            <a:r>
              <a:rPr lang="en-NZ" altLang="zh-CN" sz="4000" dirty="0"/>
              <a:t>“Can you now make them into a square?</a:t>
            </a:r>
          </a:p>
          <a:p>
            <a:r>
              <a:rPr lang="en-NZ" altLang="zh-CN" sz="4000" dirty="0"/>
              <a:t>How many along each side? [4]</a:t>
            </a:r>
          </a:p>
          <a:p>
            <a:r>
              <a:rPr lang="en-NZ" altLang="zh-CN" sz="4000" dirty="0"/>
              <a:t>How many do you need to fill it in? [4]</a:t>
            </a:r>
          </a:p>
          <a:p>
            <a:r>
              <a:rPr lang="en-NZ" altLang="zh-CN" sz="4000" dirty="0"/>
              <a:t>Fill it in, then.</a:t>
            </a:r>
          </a:p>
          <a:p>
            <a:r>
              <a:rPr lang="en-NZ" altLang="zh-CN" sz="4000" dirty="0"/>
              <a:t>Now how many are there? [16]”</a:t>
            </a:r>
          </a:p>
        </p:txBody>
      </p:sp>
      <p:sp>
        <p:nvSpPr>
          <p:cNvPr id="6" name="Slide Number Placeholder 5"/>
          <p:cNvSpPr>
            <a:spLocks noGrp="1"/>
          </p:cNvSpPr>
          <p:nvPr>
            <p:ph type="sldNum" sz="quarter" idx="12"/>
          </p:nvPr>
        </p:nvSpPr>
        <p:spPr/>
        <p:txBody>
          <a:bodyPr/>
          <a:lstStyle/>
          <a:p>
            <a:pPr>
              <a:defRPr/>
            </a:pPr>
            <a:fld id="{9058A813-0C05-42AB-8718-84E98DA6F3F3}" type="slidenum">
              <a:rPr lang="en-NZ"/>
              <a:pPr>
                <a:defRPr/>
              </a:pPr>
              <a:t>8</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1000"/>
                                        <p:tgtEl>
                                          <p:spTgt spid="22530">
                                            <p:txEl>
                                              <p:pRg st="0" end="0"/>
                                            </p:txEl>
                                          </p:spTgt>
                                        </p:tgtEl>
                                      </p:cBhvr>
                                    </p:animEffect>
                                    <p:anim calcmode="lin" valueType="num">
                                      <p:cBhvr>
                                        <p:cTn id="8"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0">
                                            <p:txEl>
                                              <p:pRg st="1" end="1"/>
                                            </p:txEl>
                                          </p:spTgt>
                                        </p:tgtEl>
                                        <p:attrNameLst>
                                          <p:attrName>style.visibility</p:attrName>
                                        </p:attrNameLst>
                                      </p:cBhvr>
                                      <p:to>
                                        <p:strVal val="visible"/>
                                      </p:to>
                                    </p:set>
                                    <p:animEffect transition="in" filter="fade">
                                      <p:cBhvr>
                                        <p:cTn id="14" dur="1000"/>
                                        <p:tgtEl>
                                          <p:spTgt spid="22530">
                                            <p:txEl>
                                              <p:pRg st="1" end="1"/>
                                            </p:txEl>
                                          </p:spTgt>
                                        </p:tgtEl>
                                      </p:cBhvr>
                                    </p:animEffect>
                                    <p:anim calcmode="lin" valueType="num">
                                      <p:cBhvr>
                                        <p:cTn id="1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0">
                                            <p:txEl>
                                              <p:pRg st="2" end="2"/>
                                            </p:txEl>
                                          </p:spTgt>
                                        </p:tgtEl>
                                        <p:attrNameLst>
                                          <p:attrName>style.visibility</p:attrName>
                                        </p:attrNameLst>
                                      </p:cBhvr>
                                      <p:to>
                                        <p:strVal val="visible"/>
                                      </p:to>
                                    </p:set>
                                    <p:animEffect transition="in" filter="fade">
                                      <p:cBhvr>
                                        <p:cTn id="21" dur="1000"/>
                                        <p:tgtEl>
                                          <p:spTgt spid="22530">
                                            <p:txEl>
                                              <p:pRg st="2" end="2"/>
                                            </p:txEl>
                                          </p:spTgt>
                                        </p:tgtEl>
                                      </p:cBhvr>
                                    </p:animEffect>
                                    <p:anim calcmode="lin" valueType="num">
                                      <p:cBhvr>
                                        <p:cTn id="22"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0">
                                            <p:txEl>
                                              <p:pRg st="3" end="3"/>
                                            </p:txEl>
                                          </p:spTgt>
                                        </p:tgtEl>
                                        <p:attrNameLst>
                                          <p:attrName>style.visibility</p:attrName>
                                        </p:attrNameLst>
                                      </p:cBhvr>
                                      <p:to>
                                        <p:strVal val="visible"/>
                                      </p:to>
                                    </p:set>
                                    <p:animEffect transition="in" filter="fade">
                                      <p:cBhvr>
                                        <p:cTn id="28" dur="1000"/>
                                        <p:tgtEl>
                                          <p:spTgt spid="22530">
                                            <p:txEl>
                                              <p:pRg st="3" end="3"/>
                                            </p:txEl>
                                          </p:spTgt>
                                        </p:tgtEl>
                                      </p:cBhvr>
                                    </p:animEffect>
                                    <p:anim calcmode="lin" valueType="num">
                                      <p:cBhvr>
                                        <p:cTn id="29"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0">
                                            <p:txEl>
                                              <p:pRg st="4" end="4"/>
                                            </p:txEl>
                                          </p:spTgt>
                                        </p:tgtEl>
                                        <p:attrNameLst>
                                          <p:attrName>style.visibility</p:attrName>
                                        </p:attrNameLst>
                                      </p:cBhvr>
                                      <p:to>
                                        <p:strVal val="visible"/>
                                      </p:to>
                                    </p:set>
                                    <p:animEffect transition="in" filter="fade">
                                      <p:cBhvr>
                                        <p:cTn id="35" dur="1000"/>
                                        <p:tgtEl>
                                          <p:spTgt spid="22530">
                                            <p:txEl>
                                              <p:pRg st="4" end="4"/>
                                            </p:txEl>
                                          </p:spTgt>
                                        </p:tgtEl>
                                      </p:cBhvr>
                                    </p:animEffect>
                                    <p:anim calcmode="lin" valueType="num">
                                      <p:cBhvr>
                                        <p:cTn id="36"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6"/>
          <p:cNvSpPr>
            <a:spLocks noGrp="1"/>
          </p:cNvSpPr>
          <p:nvPr>
            <p:ph type="title"/>
          </p:nvPr>
        </p:nvSpPr>
        <p:spPr/>
        <p:txBody>
          <a:bodyPr/>
          <a:lstStyle/>
          <a:p>
            <a:r>
              <a:rPr lang="en-NZ" altLang="zh-CN" dirty="0"/>
              <a:t>Even numbers               </a:t>
            </a:r>
            <a:endParaRPr lang="zh-CN" altLang="en-NZ" dirty="0"/>
          </a:p>
        </p:txBody>
      </p:sp>
      <p:sp>
        <p:nvSpPr>
          <p:cNvPr id="23554" name="Content Placeholder 2"/>
          <p:cNvSpPr>
            <a:spLocks noGrp="1"/>
          </p:cNvSpPr>
          <p:nvPr>
            <p:ph idx="1"/>
          </p:nvPr>
        </p:nvSpPr>
        <p:spPr/>
        <p:txBody>
          <a:bodyPr/>
          <a:lstStyle/>
          <a:p>
            <a:r>
              <a:rPr lang="en-NZ" altLang="zh-CN" dirty="0"/>
              <a:t>“Now place your 16 marbles carefully into a circle.</a:t>
            </a:r>
            <a:endParaRPr lang="zh-CN" altLang="en-NZ" dirty="0"/>
          </a:p>
          <a:p>
            <a:r>
              <a:rPr lang="en-NZ" altLang="zh-CN" dirty="0"/>
              <a:t>Take away every second marble. </a:t>
            </a:r>
          </a:p>
          <a:p>
            <a:r>
              <a:rPr lang="en-NZ" altLang="zh-CN" dirty="0"/>
              <a:t>How many are there now? [8] </a:t>
            </a:r>
          </a:p>
          <a:p>
            <a:r>
              <a:rPr lang="en-NZ" altLang="zh-CN" dirty="0"/>
              <a:t>Can you do that again? [yes, 4] </a:t>
            </a:r>
          </a:p>
          <a:p>
            <a:r>
              <a:rPr lang="en-NZ" altLang="zh-CN" dirty="0"/>
              <a:t>Again? [2]</a:t>
            </a:r>
          </a:p>
          <a:p>
            <a:r>
              <a:rPr lang="zh-CN" altLang="en-NZ" dirty="0"/>
              <a:t> </a:t>
            </a:r>
            <a:r>
              <a:rPr lang="en-NZ" altLang="zh-CN" dirty="0"/>
              <a:t>And again? [1]</a:t>
            </a:r>
          </a:p>
          <a:p>
            <a:r>
              <a:rPr lang="zh-CN" altLang="en-NZ" dirty="0"/>
              <a:t> </a:t>
            </a:r>
            <a:r>
              <a:rPr lang="en-NZ" altLang="zh-CN" dirty="0"/>
              <a:t>So we can see that 16 is a very even number.”</a:t>
            </a:r>
          </a:p>
        </p:txBody>
      </p:sp>
      <p:sp>
        <p:nvSpPr>
          <p:cNvPr id="6" name="Slide Number Placeholder 5"/>
          <p:cNvSpPr>
            <a:spLocks noGrp="1"/>
          </p:cNvSpPr>
          <p:nvPr>
            <p:ph type="sldNum" sz="quarter" idx="12"/>
          </p:nvPr>
        </p:nvSpPr>
        <p:spPr/>
        <p:txBody>
          <a:bodyPr/>
          <a:lstStyle/>
          <a:p>
            <a:pPr>
              <a:defRPr/>
            </a:pPr>
            <a:fld id="{EAF7F8DD-F1A5-48EA-9B33-EC917841BA99}" type="slidenum">
              <a:rPr lang="en-NZ"/>
              <a:pPr>
                <a:defRPr/>
              </a:pPr>
              <a:t>9</a:t>
            </a:fld>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1000"/>
                                        <p:tgtEl>
                                          <p:spTgt spid="23554">
                                            <p:txEl>
                                              <p:pRg st="0" end="0"/>
                                            </p:txEl>
                                          </p:spTgt>
                                        </p:tgtEl>
                                      </p:cBhvr>
                                    </p:animEffect>
                                    <p:anim calcmode="lin" valueType="num">
                                      <p:cBhvr>
                                        <p:cTn id="8"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4">
                                            <p:txEl>
                                              <p:pRg st="1" end="1"/>
                                            </p:txEl>
                                          </p:spTgt>
                                        </p:tgtEl>
                                        <p:attrNameLst>
                                          <p:attrName>style.visibility</p:attrName>
                                        </p:attrNameLst>
                                      </p:cBhvr>
                                      <p:to>
                                        <p:strVal val="visible"/>
                                      </p:to>
                                    </p:set>
                                    <p:animEffect transition="in" filter="fade">
                                      <p:cBhvr>
                                        <p:cTn id="14" dur="1000"/>
                                        <p:tgtEl>
                                          <p:spTgt spid="23554">
                                            <p:txEl>
                                              <p:pRg st="1" end="1"/>
                                            </p:txEl>
                                          </p:spTgt>
                                        </p:tgtEl>
                                      </p:cBhvr>
                                    </p:animEffect>
                                    <p:anim calcmode="lin" valueType="num">
                                      <p:cBhvr>
                                        <p:cTn id="15" dur="1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5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554">
                                            <p:txEl>
                                              <p:pRg st="2" end="2"/>
                                            </p:txEl>
                                          </p:spTgt>
                                        </p:tgtEl>
                                        <p:attrNameLst>
                                          <p:attrName>style.visibility</p:attrName>
                                        </p:attrNameLst>
                                      </p:cBhvr>
                                      <p:to>
                                        <p:strVal val="visible"/>
                                      </p:to>
                                    </p:set>
                                    <p:animEffect transition="in" filter="fade">
                                      <p:cBhvr>
                                        <p:cTn id="21" dur="1000"/>
                                        <p:tgtEl>
                                          <p:spTgt spid="23554">
                                            <p:txEl>
                                              <p:pRg st="2" end="2"/>
                                            </p:txEl>
                                          </p:spTgt>
                                        </p:tgtEl>
                                      </p:cBhvr>
                                    </p:animEffect>
                                    <p:anim calcmode="lin" valueType="num">
                                      <p:cBhvr>
                                        <p:cTn id="22" dur="1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5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554">
                                            <p:txEl>
                                              <p:pRg st="3" end="3"/>
                                            </p:txEl>
                                          </p:spTgt>
                                        </p:tgtEl>
                                        <p:attrNameLst>
                                          <p:attrName>style.visibility</p:attrName>
                                        </p:attrNameLst>
                                      </p:cBhvr>
                                      <p:to>
                                        <p:strVal val="visible"/>
                                      </p:to>
                                    </p:set>
                                    <p:animEffect transition="in" filter="fade">
                                      <p:cBhvr>
                                        <p:cTn id="28" dur="1000"/>
                                        <p:tgtEl>
                                          <p:spTgt spid="23554">
                                            <p:txEl>
                                              <p:pRg st="3" end="3"/>
                                            </p:txEl>
                                          </p:spTgt>
                                        </p:tgtEl>
                                      </p:cBhvr>
                                    </p:animEffect>
                                    <p:anim calcmode="lin" valueType="num">
                                      <p:cBhvr>
                                        <p:cTn id="29" dur="1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5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554">
                                            <p:txEl>
                                              <p:pRg st="4" end="4"/>
                                            </p:txEl>
                                          </p:spTgt>
                                        </p:tgtEl>
                                        <p:attrNameLst>
                                          <p:attrName>style.visibility</p:attrName>
                                        </p:attrNameLst>
                                      </p:cBhvr>
                                      <p:to>
                                        <p:strVal val="visible"/>
                                      </p:to>
                                    </p:set>
                                    <p:animEffect transition="in" filter="fade">
                                      <p:cBhvr>
                                        <p:cTn id="35" dur="1000"/>
                                        <p:tgtEl>
                                          <p:spTgt spid="23554">
                                            <p:txEl>
                                              <p:pRg st="4" end="4"/>
                                            </p:txEl>
                                          </p:spTgt>
                                        </p:tgtEl>
                                      </p:cBhvr>
                                    </p:animEffect>
                                    <p:anim calcmode="lin" valueType="num">
                                      <p:cBhvr>
                                        <p:cTn id="36" dur="10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5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554">
                                            <p:txEl>
                                              <p:pRg st="5" end="5"/>
                                            </p:txEl>
                                          </p:spTgt>
                                        </p:tgtEl>
                                        <p:attrNameLst>
                                          <p:attrName>style.visibility</p:attrName>
                                        </p:attrNameLst>
                                      </p:cBhvr>
                                      <p:to>
                                        <p:strVal val="visible"/>
                                      </p:to>
                                    </p:set>
                                    <p:animEffect transition="in" filter="fade">
                                      <p:cBhvr>
                                        <p:cTn id="42" dur="1000"/>
                                        <p:tgtEl>
                                          <p:spTgt spid="23554">
                                            <p:txEl>
                                              <p:pRg st="5" end="5"/>
                                            </p:txEl>
                                          </p:spTgt>
                                        </p:tgtEl>
                                      </p:cBhvr>
                                    </p:animEffect>
                                    <p:anim calcmode="lin" valueType="num">
                                      <p:cBhvr>
                                        <p:cTn id="43" dur="10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5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554">
                                            <p:txEl>
                                              <p:pRg st="6" end="6"/>
                                            </p:txEl>
                                          </p:spTgt>
                                        </p:tgtEl>
                                        <p:attrNameLst>
                                          <p:attrName>style.visibility</p:attrName>
                                        </p:attrNameLst>
                                      </p:cBhvr>
                                      <p:to>
                                        <p:strVal val="visible"/>
                                      </p:to>
                                    </p:set>
                                    <p:animEffect transition="in" filter="fade">
                                      <p:cBhvr>
                                        <p:cTn id="49" dur="1000"/>
                                        <p:tgtEl>
                                          <p:spTgt spid="23554">
                                            <p:txEl>
                                              <p:pRg st="6" end="6"/>
                                            </p:txEl>
                                          </p:spTgt>
                                        </p:tgtEl>
                                      </p:cBhvr>
                                    </p:animEffect>
                                    <p:anim calcmode="lin" valueType="num">
                                      <p:cBhvr>
                                        <p:cTn id="50" dur="10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55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3138</TotalTime>
  <Words>1140</Words>
  <Application>Microsoft Office PowerPoint</Application>
  <PresentationFormat>Widescreen</PresentationFormat>
  <Paragraphs>138</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 BERKLEY</vt:lpstr>
      <vt:lpstr>Arial</vt:lpstr>
      <vt:lpstr>Calibri</vt:lpstr>
      <vt:lpstr>Calibri Light</vt:lpstr>
      <vt:lpstr>Office Theme</vt:lpstr>
      <vt:lpstr>Math 3  Pebble Patterns </vt:lpstr>
      <vt:lpstr>Pebbles = Gems = Dragon’s Tears</vt:lpstr>
      <vt:lpstr>Scattered</vt:lpstr>
      <vt:lpstr>Gather them</vt:lpstr>
      <vt:lpstr>Patterns</vt:lpstr>
      <vt:lpstr>Halving</vt:lpstr>
      <vt:lpstr>Doubling</vt:lpstr>
      <vt:lpstr>Square                          </vt:lpstr>
      <vt:lpstr>Even numbers               </vt:lpstr>
      <vt:lpstr>Bigger Squares</vt:lpstr>
      <vt:lpstr>A special square</vt:lpstr>
      <vt:lpstr>How many? Number recognition…..</vt:lpstr>
      <vt:lpstr>PowerPoint Presentation</vt:lpstr>
      <vt:lpstr>PowerPoint Presentation</vt:lpstr>
      <vt:lpstr>Placards for recognition</vt:lpstr>
      <vt:lpstr>How many?  Quantity?  Count the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5 Pebble Patterns</dc:title>
  <dc:creator>Robin Bacchus</dc:creator>
  <cp:lastModifiedBy>Robin Bacchus</cp:lastModifiedBy>
  <cp:revision>40</cp:revision>
  <cp:lastPrinted>2018-12-28T00:28:07Z</cp:lastPrinted>
  <dcterms:created xsi:type="dcterms:W3CDTF">2013-02-13T06:34:05Z</dcterms:created>
  <dcterms:modified xsi:type="dcterms:W3CDTF">2026-03-31T04:34:24Z</dcterms:modified>
</cp:coreProperties>
</file>